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jw8WUTus1RRKxLM1lTHx2DrDuM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b="0">
                <a:solidFill>
                  <a:schemeClr val="tx1"/>
                </a:solidFill>
              </a:rPr>
              <a:t>Membership Distribution by College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pieChart>
        <c:varyColors val="1"/>
        <c:ser>
          <c:idx val="0"/>
          <c:order val="0"/>
          <c:dPt>
            <c:idx val="0"/>
            <c:bubble3D val="0"/>
            <c:spPr>
              <a:solidFill>
                <a:srgbClr val="CBE2FA"/>
              </a:solidFill>
              <a:ln w="19050">
                <a:solidFill>
                  <a:schemeClr val="lt1"/>
                </a:solidFill>
              </a:ln>
              <a:effectLst/>
            </c:spPr>
            <c:extLst>
              <c:ext xmlns:c16="http://schemas.microsoft.com/office/drawing/2014/chart" uri="{C3380CC4-5D6E-409C-BE32-E72D297353CC}">
                <c16:uniqueId val="{00000001-0728-DB4D-BD17-A9EB4899A884}"/>
              </c:ext>
            </c:extLst>
          </c:dPt>
          <c:dPt>
            <c:idx val="1"/>
            <c:bubble3D val="0"/>
            <c:spPr>
              <a:solidFill>
                <a:srgbClr val="E0F2FF"/>
              </a:solidFill>
              <a:ln w="19050">
                <a:solidFill>
                  <a:schemeClr val="lt1"/>
                </a:solidFill>
              </a:ln>
              <a:effectLst/>
            </c:spPr>
            <c:extLst>
              <c:ext xmlns:c16="http://schemas.microsoft.com/office/drawing/2014/chart" uri="{C3380CC4-5D6E-409C-BE32-E72D297353CC}">
                <c16:uniqueId val="{00000003-0728-DB4D-BD17-A9EB4899A884}"/>
              </c:ext>
            </c:extLst>
          </c:dPt>
          <c:dPt>
            <c:idx val="2"/>
            <c:bubble3D val="0"/>
            <c:spPr>
              <a:solidFill>
                <a:srgbClr val="F57D20"/>
              </a:solidFill>
              <a:ln w="19050">
                <a:solidFill>
                  <a:schemeClr val="lt1"/>
                </a:solidFill>
              </a:ln>
              <a:effectLst/>
            </c:spPr>
            <c:extLst>
              <c:ext xmlns:c16="http://schemas.microsoft.com/office/drawing/2014/chart" uri="{C3380CC4-5D6E-409C-BE32-E72D297353CC}">
                <c16:uniqueId val="{00000005-0728-DB4D-BD17-A9EB4899A884}"/>
              </c:ext>
            </c:extLst>
          </c:dPt>
          <c:dPt>
            <c:idx val="3"/>
            <c:bubble3D val="0"/>
            <c:spPr>
              <a:solidFill>
                <a:srgbClr val="001D3D"/>
              </a:solidFill>
              <a:ln w="19050">
                <a:solidFill>
                  <a:schemeClr val="lt1"/>
                </a:solidFill>
              </a:ln>
              <a:effectLst/>
            </c:spPr>
            <c:extLst>
              <c:ext xmlns:c16="http://schemas.microsoft.com/office/drawing/2014/chart" uri="{C3380CC4-5D6E-409C-BE32-E72D297353CC}">
                <c16:uniqueId val="{00000007-0728-DB4D-BD17-A9EB4899A884}"/>
              </c:ext>
            </c:extLst>
          </c:dPt>
          <c:dPt>
            <c:idx val="4"/>
            <c:bubble3D val="0"/>
            <c:spPr>
              <a:solidFill>
                <a:srgbClr val="0076D8"/>
              </a:solidFill>
              <a:ln w="19050">
                <a:solidFill>
                  <a:schemeClr val="lt1"/>
                </a:solidFill>
              </a:ln>
              <a:effectLst/>
            </c:spPr>
            <c:extLst>
              <c:ext xmlns:c16="http://schemas.microsoft.com/office/drawing/2014/chart" uri="{C3380CC4-5D6E-409C-BE32-E72D297353CC}">
                <c16:uniqueId val="{00000009-0728-DB4D-BD17-A9EB4899A884}"/>
              </c:ext>
            </c:extLst>
          </c:dPt>
          <c:dPt>
            <c:idx val="5"/>
            <c:bubble3D val="0"/>
            <c:spPr>
              <a:solidFill>
                <a:srgbClr val="65BAFF"/>
              </a:solidFill>
              <a:ln w="19050">
                <a:solidFill>
                  <a:schemeClr val="lt1"/>
                </a:solidFill>
              </a:ln>
              <a:effectLst/>
            </c:spPr>
            <c:extLst>
              <c:ext xmlns:c16="http://schemas.microsoft.com/office/drawing/2014/chart" uri="{C3380CC4-5D6E-409C-BE32-E72D297353CC}">
                <c16:uniqueId val="{0000000B-0728-DB4D-BD17-A9EB4899A884}"/>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Sheet1!$F$3:$F$8</c:f>
              <c:strCache>
                <c:ptCount val="6"/>
                <c:pt idx="0">
                  <c:v>College of Applied Health Sciences</c:v>
                </c:pt>
                <c:pt idx="1">
                  <c:v>College of Media</c:v>
                </c:pt>
                <c:pt idx="2">
                  <c:v>Gies College of Business</c:v>
                </c:pt>
                <c:pt idx="3">
                  <c:v>School of Information Sciences</c:v>
                </c:pt>
                <c:pt idx="4">
                  <c:v>Grainger College of Engineering</c:v>
                </c:pt>
                <c:pt idx="5">
                  <c:v>College of Liberal Arts and Sciences</c:v>
                </c:pt>
              </c:strCache>
            </c:strRef>
          </c:cat>
          <c:val>
            <c:numRef>
              <c:f>Sheet1!$G$3:$G$8</c:f>
              <c:numCache>
                <c:formatCode>0%</c:formatCode>
                <c:ptCount val="6"/>
                <c:pt idx="0">
                  <c:v>3.8461538461538464E-2</c:v>
                </c:pt>
                <c:pt idx="1">
                  <c:v>3.8461538461538464E-2</c:v>
                </c:pt>
                <c:pt idx="2">
                  <c:v>0.67307692307692313</c:v>
                </c:pt>
                <c:pt idx="3">
                  <c:v>3.8461538461538464E-2</c:v>
                </c:pt>
                <c:pt idx="4">
                  <c:v>0.13461538461538461</c:v>
                </c:pt>
                <c:pt idx="5">
                  <c:v>7.6923076923076927E-2</c:v>
                </c:pt>
              </c:numCache>
            </c:numRef>
          </c:val>
          <c:extLst>
            <c:ext xmlns:c16="http://schemas.microsoft.com/office/drawing/2014/chart" uri="{C3380CC4-5D6E-409C-BE32-E72D297353CC}">
              <c16:uniqueId val="{0000000C-0728-DB4D-BD17-A9EB4899A884}"/>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7447851621758916"/>
          <c:y val="0.17840321223761049"/>
          <c:w val="0.41242261222784815"/>
          <c:h val="0.75606141533921478"/>
        </c:manualLayout>
      </c:layout>
      <c:overlay val="0"/>
      <c:spPr>
        <a:noFill/>
        <a:ln>
          <a:noFill/>
        </a:ln>
        <a:effectLst/>
      </c:spPr>
      <c:txPr>
        <a:bodyPr rot="0" spcFirstLastPara="1" vertOverflow="ellipsis" vert="horz" wrap="square" anchor="ctr" anchorCtr="1"/>
        <a:lstStyle/>
        <a:p>
          <a:pPr>
            <a:lnSpc>
              <a:spcPct val="100000"/>
            </a:lnSpc>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a:solidFill>
                  <a:schemeClr val="tx1"/>
                </a:solidFill>
                <a:latin typeface="Times New Roman" panose="02020603050405020304" pitchFamily="18" charset="0"/>
                <a:cs typeface="Times New Roman" panose="02020603050405020304" pitchFamily="18" charset="0"/>
              </a:rPr>
              <a:t>Average Member GPA by College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stacked"/>
        <c:varyColors val="0"/>
        <c:ser>
          <c:idx val="0"/>
          <c:order val="0"/>
          <c:spPr>
            <a:solidFill>
              <a:schemeClr val="accent1"/>
            </a:solidFill>
            <a:ln>
              <a:noFill/>
            </a:ln>
            <a:effectLst/>
          </c:spPr>
          <c:invertIfNegative val="0"/>
          <c:dPt>
            <c:idx val="0"/>
            <c:invertIfNegative val="0"/>
            <c:bubble3D val="0"/>
            <c:spPr>
              <a:solidFill>
                <a:srgbClr val="CBE2FA"/>
              </a:solidFill>
              <a:ln>
                <a:noFill/>
              </a:ln>
              <a:effectLst/>
            </c:spPr>
            <c:extLst>
              <c:ext xmlns:c16="http://schemas.microsoft.com/office/drawing/2014/chart" uri="{C3380CC4-5D6E-409C-BE32-E72D297353CC}">
                <c16:uniqueId val="{00000001-F734-7041-B569-26E0314B9150}"/>
              </c:ext>
            </c:extLst>
          </c:dPt>
          <c:dPt>
            <c:idx val="1"/>
            <c:invertIfNegative val="0"/>
            <c:bubble3D val="0"/>
            <c:spPr>
              <a:solidFill>
                <a:srgbClr val="E0F2FF"/>
              </a:solidFill>
              <a:ln>
                <a:noFill/>
              </a:ln>
              <a:effectLst/>
            </c:spPr>
            <c:extLst>
              <c:ext xmlns:c16="http://schemas.microsoft.com/office/drawing/2014/chart" uri="{C3380CC4-5D6E-409C-BE32-E72D297353CC}">
                <c16:uniqueId val="{00000003-F734-7041-B569-26E0314B9150}"/>
              </c:ext>
            </c:extLst>
          </c:dPt>
          <c:dPt>
            <c:idx val="2"/>
            <c:invertIfNegative val="0"/>
            <c:bubble3D val="0"/>
            <c:spPr>
              <a:solidFill>
                <a:srgbClr val="F57D20"/>
              </a:solidFill>
              <a:ln>
                <a:noFill/>
              </a:ln>
              <a:effectLst/>
            </c:spPr>
            <c:extLst>
              <c:ext xmlns:c16="http://schemas.microsoft.com/office/drawing/2014/chart" uri="{C3380CC4-5D6E-409C-BE32-E72D297353CC}">
                <c16:uniqueId val="{00000005-F734-7041-B569-26E0314B9150}"/>
              </c:ext>
            </c:extLst>
          </c:dPt>
          <c:dPt>
            <c:idx val="3"/>
            <c:invertIfNegative val="0"/>
            <c:bubble3D val="0"/>
            <c:spPr>
              <a:solidFill>
                <a:srgbClr val="001D3D"/>
              </a:solidFill>
              <a:ln>
                <a:noFill/>
              </a:ln>
              <a:effectLst/>
            </c:spPr>
            <c:extLst>
              <c:ext xmlns:c16="http://schemas.microsoft.com/office/drawing/2014/chart" uri="{C3380CC4-5D6E-409C-BE32-E72D297353CC}">
                <c16:uniqueId val="{00000007-F734-7041-B569-26E0314B9150}"/>
              </c:ext>
            </c:extLst>
          </c:dPt>
          <c:dPt>
            <c:idx val="4"/>
            <c:invertIfNegative val="0"/>
            <c:bubble3D val="0"/>
            <c:spPr>
              <a:solidFill>
                <a:srgbClr val="0076D8"/>
              </a:solidFill>
              <a:ln>
                <a:noFill/>
              </a:ln>
              <a:effectLst/>
            </c:spPr>
            <c:extLst>
              <c:ext xmlns:c16="http://schemas.microsoft.com/office/drawing/2014/chart" uri="{C3380CC4-5D6E-409C-BE32-E72D297353CC}">
                <c16:uniqueId val="{00000009-F734-7041-B569-26E0314B9150}"/>
              </c:ext>
            </c:extLst>
          </c:dPt>
          <c:dPt>
            <c:idx val="5"/>
            <c:invertIfNegative val="0"/>
            <c:bubble3D val="0"/>
            <c:spPr>
              <a:solidFill>
                <a:srgbClr val="65BAFF"/>
              </a:solidFill>
              <a:ln>
                <a:noFill/>
              </a:ln>
              <a:effectLst/>
            </c:spPr>
            <c:extLst>
              <c:ext xmlns:c16="http://schemas.microsoft.com/office/drawing/2014/chart" uri="{C3380CC4-5D6E-409C-BE32-E72D297353CC}">
                <c16:uniqueId val="{0000000B-F734-7041-B569-26E0314B9150}"/>
              </c:ext>
            </c:extLst>
          </c:dPt>
          <c:cat>
            <c:strRef>
              <c:f>Sheet1!$F$17:$F$22</c:f>
              <c:strCache>
                <c:ptCount val="6"/>
                <c:pt idx="0">
                  <c:v>College of Applied Health Sciences</c:v>
                </c:pt>
                <c:pt idx="1">
                  <c:v>College of Media</c:v>
                </c:pt>
                <c:pt idx="2">
                  <c:v>Gies College of Business</c:v>
                </c:pt>
                <c:pt idx="3">
                  <c:v>School of Information Sciences</c:v>
                </c:pt>
                <c:pt idx="4">
                  <c:v>Grainger College of Engineering</c:v>
                </c:pt>
                <c:pt idx="5">
                  <c:v>College of Liberal Arts and Sciences</c:v>
                </c:pt>
              </c:strCache>
            </c:strRef>
          </c:cat>
          <c:val>
            <c:numRef>
              <c:f>Sheet1!$G$17:$G$22</c:f>
              <c:numCache>
                <c:formatCode>General</c:formatCode>
                <c:ptCount val="6"/>
                <c:pt idx="0">
                  <c:v>3.89</c:v>
                </c:pt>
                <c:pt idx="1">
                  <c:v>3.7</c:v>
                </c:pt>
                <c:pt idx="2">
                  <c:v>3.9</c:v>
                </c:pt>
                <c:pt idx="3">
                  <c:v>3.9</c:v>
                </c:pt>
                <c:pt idx="4">
                  <c:v>3.7</c:v>
                </c:pt>
                <c:pt idx="5">
                  <c:v>3.8</c:v>
                </c:pt>
              </c:numCache>
            </c:numRef>
          </c:val>
          <c:extLst>
            <c:ext xmlns:c16="http://schemas.microsoft.com/office/drawing/2014/chart" uri="{C3380CC4-5D6E-409C-BE32-E72D297353CC}">
              <c16:uniqueId val="{0000000C-F734-7041-B569-26E0314B9150}"/>
            </c:ext>
          </c:extLst>
        </c:ser>
        <c:dLbls>
          <c:showLegendKey val="0"/>
          <c:showVal val="0"/>
          <c:showCatName val="0"/>
          <c:showSerName val="0"/>
          <c:showPercent val="0"/>
          <c:showBubbleSize val="0"/>
        </c:dLbls>
        <c:gapWidth val="150"/>
        <c:overlap val="100"/>
        <c:axId val="465881392"/>
        <c:axId val="556931120"/>
      </c:barChart>
      <c:catAx>
        <c:axId val="465881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56931120"/>
        <c:crosses val="autoZero"/>
        <c:auto val="1"/>
        <c:lblAlgn val="ctr"/>
        <c:lblOffset val="100"/>
        <c:noMultiLvlLbl val="0"/>
      </c:catAx>
      <c:valAx>
        <c:axId val="556931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88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b08f7702b4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None/>
            </a:pPr>
            <a:r>
              <a:rPr lang="en-US"/>
              <a:t>Nandini</a:t>
            </a:r>
            <a:endParaRPr/>
          </a:p>
        </p:txBody>
      </p:sp>
      <p:sp>
        <p:nvSpPr>
          <p:cNvPr id="541" name="Google Shape;541;g2b08f7702b4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None/>
            </a:pPr>
            <a:r>
              <a:rPr lang="en-US"/>
              <a:t>Nandini</a:t>
            </a:r>
            <a:endParaRPr/>
          </a:p>
        </p:txBody>
      </p:sp>
      <p:sp>
        <p:nvSpPr>
          <p:cNvPr id="555" name="Google Shape;555;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lang="en-US"/>
              <a:t>Nandini</a:t>
            </a:r>
            <a:endParaRPr/>
          </a:p>
        </p:txBody>
      </p:sp>
      <p:sp>
        <p:nvSpPr>
          <p:cNvPr id="570" name="Google Shape;570;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Nandini</a:t>
            </a:r>
            <a:endParaRPr/>
          </a:p>
        </p:txBody>
      </p:sp>
      <p:sp>
        <p:nvSpPr>
          <p:cNvPr id="576" name="Google Shape;57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Nandini</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Always make sure you are prepared with a piece of paper and a pen and are taking clear notes as the interviewer is providing information – whether it be when they introduce the case, provide numbers, or a chart.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Not going to be anything super advanced for the math portion </a:t>
            </a:r>
            <a:endParaRPr/>
          </a:p>
          <a:p>
            <a:pPr indent="-171450" lvl="0" marL="171450" rtl="0" algn="l">
              <a:lnSpc>
                <a:spcPct val="100000"/>
              </a:lnSpc>
              <a:spcBef>
                <a:spcPts val="0"/>
              </a:spcBef>
              <a:spcAft>
                <a:spcPts val="0"/>
              </a:spcAft>
              <a:buSzPts val="1400"/>
              <a:buChar char="•"/>
            </a:pPr>
            <a:r>
              <a:rPr lang="en-US"/>
              <a:t>Add + subract, deal with percentages </a:t>
            </a:r>
            <a:endParaRPr/>
          </a:p>
          <a:p>
            <a:pPr indent="-171450" lvl="0" marL="171450" rtl="0" algn="l">
              <a:lnSpc>
                <a:spcPct val="100000"/>
              </a:lnSpc>
              <a:spcBef>
                <a:spcPts val="0"/>
              </a:spcBef>
              <a:spcAft>
                <a:spcPts val="0"/>
              </a:spcAft>
              <a:buSzPts val="1400"/>
              <a:buChar char="•"/>
            </a:pPr>
            <a:r>
              <a:rPr lang="en-US"/>
              <a:t>Always tie it back to the main question being asked </a:t>
            </a:r>
            <a:endParaRPr/>
          </a:p>
          <a:p>
            <a:pPr indent="-171450" lvl="0" marL="171450" rtl="0" algn="l">
              <a:lnSpc>
                <a:spcPct val="100000"/>
              </a:lnSpc>
              <a:spcBef>
                <a:spcPts val="0"/>
              </a:spcBef>
              <a:spcAft>
                <a:spcPts val="0"/>
              </a:spcAft>
              <a:buSzPts val="1400"/>
              <a:buChar char="•"/>
            </a:pPr>
            <a:r>
              <a:rPr lang="en-US"/>
              <a:t>If you are unsure if your answer is correct just walk interview through your process</a:t>
            </a:r>
            <a:endParaRPr/>
          </a:p>
        </p:txBody>
      </p:sp>
      <p:sp>
        <p:nvSpPr>
          <p:cNvPr id="606" name="Google Shape;6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Nandini</a:t>
            </a:r>
            <a:endParaRPr/>
          </a:p>
        </p:txBody>
      </p:sp>
      <p:sp>
        <p:nvSpPr>
          <p:cNvPr id="632" name="Google Shape;63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Ben</a:t>
            </a:r>
            <a:endParaRPr/>
          </a:p>
          <a:p>
            <a:pPr indent="0" lvl="0" marL="0" rtl="0" algn="l">
              <a:lnSpc>
                <a:spcPct val="100000"/>
              </a:lnSpc>
              <a:spcBef>
                <a:spcPts val="0"/>
              </a:spcBef>
              <a:spcAft>
                <a:spcPts val="0"/>
              </a:spcAft>
              <a:buSzPts val="1400"/>
              <a:buNone/>
            </a:pPr>
            <a:r>
              <a:t/>
            </a:r>
            <a:endParaRPr/>
          </a:p>
        </p:txBody>
      </p:sp>
      <p:sp>
        <p:nvSpPr>
          <p:cNvPr id="661" name="Google Shape;661;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Ben</a:t>
            </a:r>
            <a:endParaRPr/>
          </a:p>
        </p:txBody>
      </p:sp>
      <p:sp>
        <p:nvSpPr>
          <p:cNvPr id="667" name="Google Shape;66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8" name="Google Shape;68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689" name="Google Shape;68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Ben</a:t>
            </a:r>
            <a:endParaRPr/>
          </a:p>
          <a:p>
            <a:pPr indent="0" lvl="0" marL="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Clr>
                <a:schemeClr val="dk1"/>
              </a:buClr>
              <a:buSzPts val="1400"/>
              <a:buFont typeface="Arial"/>
              <a:buNone/>
            </a:pPr>
            <a:r>
              <a:rPr lang="en-US" sz="1800" u="sng">
                <a:latin typeface="Times New Roman"/>
                <a:ea typeface="Times New Roman"/>
                <a:cs typeface="Times New Roman"/>
                <a:sym typeface="Times New Roman"/>
              </a:rPr>
              <a:t>Sample Answers</a:t>
            </a:r>
            <a:endParaRPr/>
          </a:p>
          <a:p>
            <a:pPr indent="-228600" lvl="0" marL="457200" rtl="0" algn="l">
              <a:lnSpc>
                <a:spcPct val="100000"/>
              </a:lnSpc>
              <a:spcBef>
                <a:spcPts val="0"/>
              </a:spcBef>
              <a:spcAft>
                <a:spcPts val="0"/>
              </a:spcAft>
              <a:buClr>
                <a:schemeClr val="dk1"/>
              </a:buClr>
              <a:buSzPts val="1400"/>
              <a:buChar char="•"/>
            </a:pPr>
            <a:r>
              <a:rPr lang="en-US" sz="1800">
                <a:latin typeface="Times New Roman"/>
                <a:ea typeface="Times New Roman"/>
                <a:cs typeface="Times New Roman"/>
                <a:sym typeface="Times New Roman"/>
              </a:rPr>
              <a:t>The quantity of available education. What is access to education like, and how does it differ by age, region, and demographic group? What is the supply of teachers and education resources like at a national, regional, or local level? What are the national, regional, and local budgets for education?</a:t>
            </a:r>
            <a:endParaRPr/>
          </a:p>
          <a:p>
            <a:pPr indent="-228600" lvl="0" marL="457200" rtl="0" algn="l">
              <a:lnSpc>
                <a:spcPct val="100000"/>
              </a:lnSpc>
              <a:spcBef>
                <a:spcPts val="0"/>
              </a:spcBef>
              <a:spcAft>
                <a:spcPts val="0"/>
              </a:spcAft>
              <a:buClr>
                <a:schemeClr val="dk1"/>
              </a:buClr>
              <a:buSzPts val="1400"/>
              <a:buChar char="•"/>
            </a:pPr>
            <a:r>
              <a:rPr lang="en-US" sz="1800">
                <a:latin typeface="Times New Roman"/>
                <a:ea typeface="Times New Roman"/>
                <a:cs typeface="Times New Roman"/>
                <a:sym typeface="Times New Roman"/>
              </a:rPr>
              <a:t>The quality of available education. What is the quality of the current curriculum, for example, the subjects taught in schools and levels of attainment or learning objectives? What is the quality of the teaching, for example, the qualification level of teachers or results of teacher assessments?</a:t>
            </a:r>
            <a:endParaRPr/>
          </a:p>
          <a:p>
            <a:pPr indent="-228600" lvl="0" marL="457200" rtl="0" algn="l">
              <a:lnSpc>
                <a:spcPct val="100000"/>
              </a:lnSpc>
              <a:spcBef>
                <a:spcPts val="0"/>
              </a:spcBef>
              <a:spcAft>
                <a:spcPts val="0"/>
              </a:spcAft>
              <a:buClr>
                <a:schemeClr val="dk1"/>
              </a:buClr>
              <a:buSzPts val="1400"/>
              <a:buChar char="•"/>
            </a:pPr>
            <a:r>
              <a:rPr lang="en-US" sz="1800">
                <a:latin typeface="Times New Roman"/>
                <a:ea typeface="Times New Roman"/>
                <a:cs typeface="Times New Roman"/>
                <a:sym typeface="Times New Roman"/>
              </a:rPr>
              <a:t>Mater’s broader economic objectives. What industries and sectors will be a priority for Mater in the future, and what skills will be needed? How well does the current education system develop these skills? Should alternative models to a public education system be considered, for example, independent or private schools?</a:t>
            </a:r>
            <a:endParaRPr/>
          </a:p>
          <a:p>
            <a:pPr indent="-228600" lvl="0" marL="457200" rtl="0" algn="l">
              <a:lnSpc>
                <a:spcPct val="100000"/>
              </a:lnSpc>
              <a:spcBef>
                <a:spcPts val="0"/>
              </a:spcBef>
              <a:spcAft>
                <a:spcPts val="0"/>
              </a:spcAft>
              <a:buClr>
                <a:schemeClr val="dk1"/>
              </a:buClr>
              <a:buSzPts val="1400"/>
              <a:buFont typeface="Arial"/>
              <a:buNone/>
            </a:pPr>
            <a:r>
              <a:rPr lang="en-US"/>
              <a:t>Metrics:</a:t>
            </a:r>
            <a:endParaRPr/>
          </a:p>
          <a:p>
            <a:pPr indent="-228600" lvl="0" marL="457200" rtl="0" algn="l">
              <a:lnSpc>
                <a:spcPct val="100000"/>
              </a:lnSpc>
              <a:spcBef>
                <a:spcPts val="0"/>
              </a:spcBef>
              <a:spcAft>
                <a:spcPts val="0"/>
              </a:spcAft>
              <a:buClr>
                <a:schemeClr val="dk1"/>
              </a:buClr>
              <a:buSzPts val="1400"/>
              <a:buFont typeface="Arial"/>
              <a:buNone/>
            </a:pPr>
            <a:r>
              <a:rPr lang="en-US"/>
              <a:t>Sample Answers (will depend based on recruit’s answer to the previous question)</a:t>
            </a:r>
            <a:endParaRPr/>
          </a:p>
          <a:p>
            <a:pPr indent="-228600" lvl="0" marL="457200" rtl="0" algn="l">
              <a:lnSpc>
                <a:spcPct val="100000"/>
              </a:lnSpc>
              <a:spcBef>
                <a:spcPts val="0"/>
              </a:spcBef>
              <a:spcAft>
                <a:spcPts val="0"/>
              </a:spcAft>
              <a:buClr>
                <a:schemeClr val="dk1"/>
              </a:buClr>
              <a:buSzPts val="1400"/>
              <a:buFont typeface="Arial"/>
              <a:buNone/>
            </a:pPr>
            <a:r>
              <a:rPr lang="en-US"/>
              <a:t>For </a:t>
            </a:r>
            <a:r>
              <a:rPr lang="en-US">
                <a:latin typeface="Times New Roman"/>
                <a:ea typeface="Times New Roman"/>
                <a:cs typeface="Times New Roman"/>
                <a:sym typeface="Times New Roman"/>
              </a:rPr>
              <a:t>the quantity of available education: enrollment levels by region/district/city/etc, locations, demographics per school/region, teacher to student ratio, etc.</a:t>
            </a:r>
            <a:endParaRPr/>
          </a:p>
          <a:p>
            <a:pPr indent="-228600" lvl="0" marL="457200" rtl="0" algn="l">
              <a:lnSpc>
                <a:spcPct val="100000"/>
              </a:lnSpc>
              <a:spcBef>
                <a:spcPts val="0"/>
              </a:spcBef>
              <a:spcAft>
                <a:spcPts val="0"/>
              </a:spcAft>
              <a:buClr>
                <a:schemeClr val="dk1"/>
              </a:buClr>
              <a:buSzPts val="1400"/>
              <a:buFont typeface="Arial"/>
              <a:buNone/>
            </a:pPr>
            <a:r>
              <a:rPr lang="en-US"/>
              <a:t>For </a:t>
            </a:r>
            <a:r>
              <a:rPr lang="en-US">
                <a:latin typeface="Times New Roman"/>
                <a:ea typeface="Times New Roman"/>
                <a:cs typeface="Times New Roman"/>
                <a:sym typeface="Times New Roman"/>
              </a:rPr>
              <a:t>the quality of available education: test scores, grades, teacher background, retention, degree completion levels, etc.</a:t>
            </a:r>
            <a:endParaRPr/>
          </a:p>
          <a:p>
            <a:pPr indent="-228600" lvl="0" marL="457200" rtl="0" algn="l">
              <a:lnSpc>
                <a:spcPct val="100000"/>
              </a:lnSpc>
              <a:spcBef>
                <a:spcPts val="0"/>
              </a:spcBef>
              <a:spcAft>
                <a:spcPts val="0"/>
              </a:spcAft>
              <a:buClr>
                <a:schemeClr val="dk1"/>
              </a:buClr>
              <a:buSzPts val="1400"/>
              <a:buFont typeface="Arial"/>
              <a:buNone/>
            </a:pPr>
            <a:r>
              <a:rPr lang="en-US"/>
              <a:t>For </a:t>
            </a:r>
            <a:r>
              <a:rPr lang="en-US">
                <a:latin typeface="Times New Roman"/>
                <a:ea typeface="Times New Roman"/>
                <a:cs typeface="Times New Roman"/>
                <a:sym typeface="Times New Roman"/>
              </a:rPr>
              <a:t>Mater’s broader economic objectives: workforce composition, education levels required for various occupations, working class income, etc.</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702" name="Google Shape;7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Ben</a:t>
            </a:r>
            <a:endParaRPr/>
          </a:p>
        </p:txBody>
      </p:sp>
      <p:sp>
        <p:nvSpPr>
          <p:cNvPr id="354" name="Google Shape;35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7" name="Google Shape;71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en-US" u="sng">
                <a:solidFill>
                  <a:srgbClr val="000000"/>
                </a:solidFill>
                <a:latin typeface="Times New Roman"/>
                <a:ea typeface="Times New Roman"/>
                <a:cs typeface="Times New Roman"/>
                <a:sym typeface="Times New Roman"/>
              </a:rPr>
              <a:t>Ben </a:t>
            </a:r>
            <a:endParaRPr u="sng">
              <a:solidFill>
                <a:srgbClr val="000000"/>
              </a:solidFill>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rPr b="0" i="0" lang="en-US" sz="1200" u="sng">
                <a:solidFill>
                  <a:srgbClr val="000000"/>
                </a:solidFill>
                <a:latin typeface="Times New Roman"/>
                <a:ea typeface="Times New Roman"/>
                <a:cs typeface="Times New Roman"/>
                <a:sym typeface="Times New Roman"/>
              </a:rPr>
              <a:t>Sample Answers</a:t>
            </a:r>
            <a:endParaRPr b="0"/>
          </a:p>
          <a:p>
            <a:pPr indent="-228600" lvl="0" marL="457200" rtl="0" algn="l">
              <a:lnSpc>
                <a:spcPct val="100000"/>
              </a:lnSpc>
              <a:spcBef>
                <a:spcPts val="0"/>
              </a:spcBef>
              <a:spcAft>
                <a:spcPts val="0"/>
              </a:spcAft>
              <a:buSzPts val="1400"/>
              <a:buFont typeface="Arial"/>
              <a:buChar char="•"/>
            </a:pPr>
            <a:r>
              <a:rPr b="0" i="0" lang="en-US" sz="1200" u="none" strike="noStrike">
                <a:solidFill>
                  <a:srgbClr val="000000"/>
                </a:solidFill>
                <a:latin typeface="Times New Roman"/>
                <a:ea typeface="Times New Roman"/>
                <a:cs typeface="Times New Roman"/>
                <a:sym typeface="Times New Roman"/>
              </a:rPr>
              <a:t>Mater spends more on education and also has a lower student-to-teacher ratio than the majority of its neighbors and economic peers, however, despite these factors, Mater still has one of the lowest international assessment scores.</a:t>
            </a:r>
            <a:endParaRPr/>
          </a:p>
          <a:p>
            <a:pPr indent="-228600" lvl="0" marL="457200" rtl="0" algn="l">
              <a:lnSpc>
                <a:spcPct val="100000"/>
              </a:lnSpc>
              <a:spcBef>
                <a:spcPts val="0"/>
              </a:spcBef>
              <a:spcAft>
                <a:spcPts val="0"/>
              </a:spcAft>
              <a:buSzPts val="1400"/>
              <a:buFont typeface="Arial"/>
              <a:buChar char="•"/>
            </a:pPr>
            <a:r>
              <a:rPr b="0" i="0" lang="en-US" sz="1200" u="none" strike="noStrike">
                <a:solidFill>
                  <a:srgbClr val="000000"/>
                </a:solidFill>
                <a:latin typeface="Times New Roman"/>
                <a:ea typeface="Times New Roman"/>
                <a:cs typeface="Times New Roman"/>
                <a:sym typeface="Times New Roman"/>
              </a:rPr>
              <a:t>Broadly, there seems to be no direct relationship between student-to-teacher ratio and education outcome as measured by the international assessment.</a:t>
            </a:r>
            <a:endParaRPr/>
          </a:p>
          <a:p>
            <a:pPr indent="-228600" lvl="0" marL="457200" rtl="0" algn="l">
              <a:lnSpc>
                <a:spcPct val="100000"/>
              </a:lnSpc>
              <a:spcBef>
                <a:spcPts val="0"/>
              </a:spcBef>
              <a:spcAft>
                <a:spcPts val="0"/>
              </a:spcAft>
              <a:buSzPts val="1400"/>
              <a:buFont typeface="Arial"/>
              <a:buChar char="•"/>
            </a:pPr>
            <a:r>
              <a:rPr b="0" i="0" lang="en-US" sz="1200" u="none" strike="noStrike">
                <a:solidFill>
                  <a:srgbClr val="000000"/>
                </a:solidFill>
                <a:latin typeface="Times New Roman"/>
                <a:ea typeface="Times New Roman"/>
                <a:cs typeface="Times New Roman"/>
                <a:sym typeface="Times New Roman"/>
              </a:rPr>
              <a:t>Developed countries clearly spend more per student on education and have better outcomes as measured by the international assessment. However, among Mater’s peers and neighbors there is no clear relationship between spending and education outcomes.</a:t>
            </a:r>
            <a:endParaRPr/>
          </a:p>
          <a:p>
            <a:pPr indent="-228600" lvl="0" marL="457200" rtl="0" algn="l">
              <a:lnSpc>
                <a:spcPct val="100000"/>
              </a:lnSpc>
              <a:spcBef>
                <a:spcPts val="0"/>
              </a:spcBef>
              <a:spcAft>
                <a:spcPts val="0"/>
              </a:spcAft>
              <a:buSzPts val="1400"/>
              <a:buFont typeface="Arial"/>
              <a:buChar char="•"/>
            </a:pPr>
            <a:r>
              <a:rPr b="0" i="0" lang="en-US" sz="1200" u="none" strike="noStrike">
                <a:solidFill>
                  <a:srgbClr val="000000"/>
                </a:solidFill>
                <a:latin typeface="Times New Roman"/>
                <a:ea typeface="Times New Roman"/>
                <a:cs typeface="Times New Roman"/>
                <a:sym typeface="Times New Roman"/>
              </a:rPr>
              <a:t>While student-to-teacher ratios and per-student funding are levers that could be important in improving education quality, the data here indicates that alone, these may not deliver the necessary improvements. Issues such as teacher quality and curriculum content should be investigated.</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718" name="Google Shape;71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2b290e4068a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2b290e4068a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g2b290e4068a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Arial"/>
              <a:buNone/>
            </a:pPr>
            <a:r>
              <a:rPr lang="en-US" sz="1400" u="sng">
                <a:latin typeface="Times New Roman"/>
                <a:ea typeface="Times New Roman"/>
                <a:cs typeface="Times New Roman"/>
                <a:sym typeface="Times New Roman"/>
              </a:rPr>
              <a:t>Ben</a:t>
            </a:r>
            <a:endParaRPr sz="1400" u="sng">
              <a:latin typeface="Times New Roman"/>
              <a:ea typeface="Times New Roman"/>
              <a:cs typeface="Times New Roman"/>
              <a:sym typeface="Times New Roman"/>
            </a:endParaRPr>
          </a:p>
          <a:p>
            <a:pPr indent="-228600" lvl="0" marL="457200" rtl="0" algn="l">
              <a:lnSpc>
                <a:spcPct val="100000"/>
              </a:lnSpc>
              <a:spcBef>
                <a:spcPts val="0"/>
              </a:spcBef>
              <a:spcAft>
                <a:spcPts val="0"/>
              </a:spcAft>
              <a:buClr>
                <a:schemeClr val="dk1"/>
              </a:buClr>
              <a:buSzPts val="1400"/>
              <a:buFont typeface="Arial"/>
              <a:buNone/>
            </a:pPr>
            <a:r>
              <a:rPr lang="en-US" sz="1400" u="sng">
                <a:latin typeface="Times New Roman"/>
                <a:ea typeface="Times New Roman"/>
                <a:cs typeface="Times New Roman"/>
                <a:sym typeface="Times New Roman"/>
              </a:rPr>
              <a:t>Sample Answers</a:t>
            </a:r>
            <a:endParaRPr sz="800"/>
          </a:p>
          <a:p>
            <a:pPr indent="-203200" lvl="0" marL="457200" rtl="0" algn="l">
              <a:lnSpc>
                <a:spcPct val="100000"/>
              </a:lnSpc>
              <a:spcBef>
                <a:spcPts val="0"/>
              </a:spcBef>
              <a:spcAft>
                <a:spcPts val="0"/>
              </a:spcAft>
              <a:buClr>
                <a:schemeClr val="dk1"/>
              </a:buClr>
              <a:buSzPts val="1000"/>
              <a:buChar char="•"/>
            </a:pPr>
            <a:r>
              <a:rPr lang="en-US" sz="1400">
                <a:latin typeface="Times New Roman"/>
                <a:ea typeface="Times New Roman"/>
                <a:cs typeface="Times New Roman"/>
                <a:sym typeface="Times New Roman"/>
              </a:rPr>
              <a:t>Mater spends more on education and also has a lower student-to-teacher ratio than the majority of its neighbors and economic peers, however, despite these factors, Mater still has one of the lowest international assessment scores.</a:t>
            </a:r>
            <a:endParaRPr sz="800"/>
          </a:p>
          <a:p>
            <a:pPr indent="-203200" lvl="0" marL="457200" rtl="0" algn="l">
              <a:lnSpc>
                <a:spcPct val="100000"/>
              </a:lnSpc>
              <a:spcBef>
                <a:spcPts val="0"/>
              </a:spcBef>
              <a:spcAft>
                <a:spcPts val="0"/>
              </a:spcAft>
              <a:buClr>
                <a:schemeClr val="dk1"/>
              </a:buClr>
              <a:buSzPts val="1000"/>
              <a:buChar char="•"/>
            </a:pPr>
            <a:r>
              <a:rPr lang="en-US" sz="1400">
                <a:latin typeface="Times New Roman"/>
                <a:ea typeface="Times New Roman"/>
                <a:cs typeface="Times New Roman"/>
                <a:sym typeface="Times New Roman"/>
              </a:rPr>
              <a:t>Broadly, there seems to be no direct relationship between student-to-teacher ratio and education outcome as measured by the international assessment.</a:t>
            </a:r>
            <a:endParaRPr sz="800"/>
          </a:p>
          <a:p>
            <a:pPr indent="-203200" lvl="0" marL="457200" rtl="0" algn="l">
              <a:lnSpc>
                <a:spcPct val="100000"/>
              </a:lnSpc>
              <a:spcBef>
                <a:spcPts val="0"/>
              </a:spcBef>
              <a:spcAft>
                <a:spcPts val="0"/>
              </a:spcAft>
              <a:buClr>
                <a:schemeClr val="dk1"/>
              </a:buClr>
              <a:buSzPts val="1000"/>
              <a:buChar char="•"/>
            </a:pPr>
            <a:r>
              <a:rPr lang="en-US" sz="1400">
                <a:latin typeface="Times New Roman"/>
                <a:ea typeface="Times New Roman"/>
                <a:cs typeface="Times New Roman"/>
                <a:sym typeface="Times New Roman"/>
              </a:rPr>
              <a:t>Developed countries clearly spend more per student on education and have better outcomes as measured by the international assessment. However, among Mater’s peers and neighbors there is no clear relationship between spending and education outcomes.</a:t>
            </a:r>
            <a:endParaRPr sz="800"/>
          </a:p>
          <a:p>
            <a:pPr indent="-203200" lvl="0" marL="457200" rtl="0" algn="l">
              <a:lnSpc>
                <a:spcPct val="100000"/>
              </a:lnSpc>
              <a:spcBef>
                <a:spcPts val="0"/>
              </a:spcBef>
              <a:spcAft>
                <a:spcPts val="0"/>
              </a:spcAft>
              <a:buClr>
                <a:schemeClr val="dk1"/>
              </a:buClr>
              <a:buSzPts val="1000"/>
              <a:buChar char="•"/>
            </a:pPr>
            <a:r>
              <a:rPr lang="en-US" sz="1400">
                <a:latin typeface="Times New Roman"/>
                <a:ea typeface="Times New Roman"/>
                <a:cs typeface="Times New Roman"/>
                <a:sym typeface="Times New Roman"/>
              </a:rPr>
              <a:t>While student-to-teacher ratios and per-student funding are levers that could be important in improving education quality, the data here indicates that alone, these may not deliver the necessary improvements. Issues such as teacher quality and curriculum content should be investigated.</a:t>
            </a:r>
            <a:endParaRPr sz="800"/>
          </a:p>
          <a:p>
            <a:pPr indent="-228600" lvl="0" marL="457200" rtl="0" algn="l">
              <a:lnSpc>
                <a:spcPct val="100000"/>
              </a:lnSpc>
              <a:spcBef>
                <a:spcPts val="0"/>
              </a:spcBef>
              <a:spcAft>
                <a:spcPts val="0"/>
              </a:spcAft>
              <a:buClr>
                <a:schemeClr val="dk1"/>
              </a:buClr>
              <a:buSzPts val="1400"/>
              <a:buFont typeface="Arial"/>
              <a:buNone/>
            </a:pPr>
            <a:r>
              <a:t/>
            </a:r>
            <a:endParaRPr sz="800"/>
          </a:p>
          <a:p>
            <a:pPr indent="0" lvl="0" marL="0" rtl="0" algn="l">
              <a:lnSpc>
                <a:spcPct val="100000"/>
              </a:lnSpc>
              <a:spcBef>
                <a:spcPts val="0"/>
              </a:spcBef>
              <a:spcAft>
                <a:spcPts val="0"/>
              </a:spcAft>
              <a:buSzPts val="1400"/>
              <a:buNone/>
            </a:pPr>
            <a:r>
              <a:t/>
            </a:r>
            <a:endParaRPr sz="800"/>
          </a:p>
          <a:p>
            <a:pPr indent="0" lvl="0" marL="0" rtl="0" algn="l">
              <a:lnSpc>
                <a:spcPct val="100000"/>
              </a:lnSpc>
              <a:spcBef>
                <a:spcPts val="0"/>
              </a:spcBef>
              <a:spcAft>
                <a:spcPts val="0"/>
              </a:spcAft>
              <a:buSzPts val="1400"/>
              <a:buNone/>
            </a:pPr>
            <a:r>
              <a:t/>
            </a:r>
            <a:endParaRPr sz="800"/>
          </a:p>
        </p:txBody>
      </p:sp>
      <p:sp>
        <p:nvSpPr>
          <p:cNvPr id="738" name="Google Shape;73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en-US" sz="1400" u="sng">
                <a:solidFill>
                  <a:srgbClr val="000000"/>
                </a:solidFill>
                <a:latin typeface="Times New Roman"/>
                <a:ea typeface="Times New Roman"/>
                <a:cs typeface="Times New Roman"/>
                <a:sym typeface="Times New Roman"/>
              </a:rPr>
              <a:t>Nandini </a:t>
            </a:r>
            <a:endParaRPr sz="1400" u="sng">
              <a:solidFill>
                <a:srgbClr val="000000"/>
              </a:solidFill>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rPr b="0" i="0" lang="en-US" sz="1400" u="sng">
                <a:solidFill>
                  <a:srgbClr val="000000"/>
                </a:solidFill>
                <a:latin typeface="Times New Roman"/>
                <a:ea typeface="Times New Roman"/>
                <a:cs typeface="Times New Roman"/>
                <a:sym typeface="Times New Roman"/>
              </a:rPr>
              <a:t>Sample Answers</a:t>
            </a:r>
            <a:endParaRPr b="0" sz="1400"/>
          </a:p>
          <a:p>
            <a:pPr indent="-228600" lvl="0" marL="457200" rtl="0" algn="l">
              <a:lnSpc>
                <a:spcPct val="100000"/>
              </a:lnSpc>
              <a:spcBef>
                <a:spcPts val="0"/>
              </a:spcBef>
              <a:spcAft>
                <a:spcPts val="0"/>
              </a:spcAft>
              <a:buSzPts val="1400"/>
              <a:buFont typeface="Arial"/>
              <a:buChar char="•"/>
            </a:pPr>
            <a:r>
              <a:rPr b="0" i="0" lang="en-US" sz="1400" u="none" strike="noStrike">
                <a:solidFill>
                  <a:srgbClr val="000000"/>
                </a:solidFill>
                <a:latin typeface="Times New Roman"/>
                <a:ea typeface="Times New Roman"/>
                <a:cs typeface="Times New Roman"/>
                <a:sym typeface="Times New Roman"/>
              </a:rPr>
              <a:t>Assuming the same school size as neighbor C would mean there are 3,750 schools across Mater (3 million divided by 800 students)</a:t>
            </a:r>
            <a:endParaRPr sz="1400"/>
          </a:p>
        </p:txBody>
      </p:sp>
      <p:sp>
        <p:nvSpPr>
          <p:cNvPr id="754" name="Google Shape;7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2b219d43bf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2b219d43bf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Nandini</a:t>
            </a:r>
            <a:endParaRPr/>
          </a:p>
        </p:txBody>
      </p:sp>
      <p:sp>
        <p:nvSpPr>
          <p:cNvPr id="768" name="Google Shape;768;g2b219d43bf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en-US" sz="1400" u="sng">
                <a:solidFill>
                  <a:srgbClr val="000000"/>
                </a:solidFill>
                <a:latin typeface="Times New Roman"/>
                <a:ea typeface="Times New Roman"/>
                <a:cs typeface="Times New Roman"/>
                <a:sym typeface="Times New Roman"/>
              </a:rPr>
              <a:t>Nandini </a:t>
            </a:r>
            <a:endParaRPr sz="1400" u="sng">
              <a:solidFill>
                <a:srgbClr val="000000"/>
              </a:solidFill>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rPr b="0" i="0" lang="en-US" sz="1400" u="sng">
                <a:solidFill>
                  <a:srgbClr val="000000"/>
                </a:solidFill>
                <a:latin typeface="Times New Roman"/>
                <a:ea typeface="Times New Roman"/>
                <a:cs typeface="Times New Roman"/>
                <a:sym typeface="Times New Roman"/>
              </a:rPr>
              <a:t>Sample Answers</a:t>
            </a:r>
            <a:endParaRPr b="0" sz="1400"/>
          </a:p>
          <a:p>
            <a:pPr indent="-228600" lvl="0" marL="457200" rtl="0" algn="l">
              <a:lnSpc>
                <a:spcPct val="100000"/>
              </a:lnSpc>
              <a:spcBef>
                <a:spcPts val="0"/>
              </a:spcBef>
              <a:spcAft>
                <a:spcPts val="0"/>
              </a:spcAft>
              <a:buSzPts val="1400"/>
              <a:buFont typeface="Arial"/>
              <a:buChar char="•"/>
            </a:pPr>
            <a:r>
              <a:rPr b="0" i="0" lang="en-US" sz="1400" u="none" strike="noStrike">
                <a:solidFill>
                  <a:srgbClr val="000000"/>
                </a:solidFill>
                <a:latin typeface="Times New Roman"/>
                <a:ea typeface="Times New Roman"/>
                <a:cs typeface="Times New Roman"/>
                <a:sym typeface="Times New Roman"/>
              </a:rPr>
              <a:t>Therefore, 2,250 schools would be closed—or about 37.5 percent of schools : solved by 6,000 - 3,750</a:t>
            </a:r>
            <a:endParaRPr sz="1400"/>
          </a:p>
          <a:p>
            <a:pPr indent="-228600" lvl="0" marL="457200" marR="0" rtl="0" algn="l">
              <a:lnSpc>
                <a:spcPct val="100000"/>
              </a:lnSpc>
              <a:spcBef>
                <a:spcPts val="0"/>
              </a:spcBef>
              <a:spcAft>
                <a:spcPts val="0"/>
              </a:spcAft>
              <a:buClr>
                <a:srgbClr val="000000"/>
              </a:buClr>
              <a:buSzPts val="1400"/>
              <a:buFont typeface="Arial"/>
              <a:buNone/>
            </a:pPr>
            <a:r>
              <a:t/>
            </a:r>
            <a:endParaRPr sz="1400"/>
          </a:p>
        </p:txBody>
      </p:sp>
      <p:sp>
        <p:nvSpPr>
          <p:cNvPr id="780" name="Google Shape;78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2b219d43bfc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2b219d43bfc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Nandini</a:t>
            </a:r>
            <a:endParaRPr/>
          </a:p>
        </p:txBody>
      </p:sp>
      <p:sp>
        <p:nvSpPr>
          <p:cNvPr id="794" name="Google Shape;794;g2b219d43bfc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en-US" sz="1400">
                <a:solidFill>
                  <a:srgbClr val="000000"/>
                </a:solidFill>
              </a:rPr>
              <a:t>Ben</a:t>
            </a:r>
            <a:endParaRPr sz="1400">
              <a:solidFill>
                <a:srgbClr val="000000"/>
              </a:solidFill>
            </a:endParaRPr>
          </a:p>
          <a:p>
            <a:pPr indent="-228600" lvl="0" marL="457200" rtl="0" algn="l">
              <a:lnSpc>
                <a:spcPct val="100000"/>
              </a:lnSpc>
              <a:spcBef>
                <a:spcPts val="0"/>
              </a:spcBef>
              <a:spcAft>
                <a:spcPts val="0"/>
              </a:spcAft>
              <a:buSzPts val="1400"/>
              <a:buNone/>
            </a:pPr>
            <a:r>
              <a:rPr b="0" i="0" lang="en-US" sz="1400" u="none" strike="noStrike">
                <a:solidFill>
                  <a:srgbClr val="000000"/>
                </a:solidFill>
                <a:latin typeface="Calibri"/>
                <a:ea typeface="Calibri"/>
                <a:cs typeface="Calibri"/>
                <a:sym typeface="Calibri"/>
              </a:rPr>
              <a:t>Technically no “wrong” answer: based on Q4, suggest fewer schools with larger class sizes ; continue comparing system to successful countries’ school systems, increase/decrease spending</a:t>
            </a:r>
            <a:endParaRPr sz="1400"/>
          </a:p>
          <a:p>
            <a:pPr indent="-228600" lvl="0" marL="457200" rtl="0" algn="l">
              <a:lnSpc>
                <a:spcPct val="100000"/>
              </a:lnSpc>
              <a:spcBef>
                <a:spcPts val="0"/>
              </a:spcBef>
              <a:spcAft>
                <a:spcPts val="0"/>
              </a:spcAft>
              <a:buSzPts val="1400"/>
              <a:buNone/>
            </a:pPr>
            <a:r>
              <a:t/>
            </a:r>
            <a:endParaRPr b="0" i="0" sz="1400" u="none" strike="noStrike">
              <a:solidFill>
                <a:srgbClr val="000000"/>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US" sz="1400" u="none" strike="noStrike">
                <a:solidFill>
                  <a:srgbClr val="000000"/>
                </a:solidFill>
                <a:latin typeface="Calibri"/>
                <a:ea typeface="Calibri"/>
                <a:cs typeface="Calibri"/>
                <a:sym typeface="Calibri"/>
              </a:rPr>
              <a:t>Encourage them to explain their “whys” for the recommendations instead of just giving an answer with no explanations</a:t>
            </a:r>
            <a:endParaRPr sz="1400"/>
          </a:p>
          <a:p>
            <a:pPr indent="-228600" lvl="0" marL="457200" rtl="0" algn="l">
              <a:lnSpc>
                <a:spcPct val="100000"/>
              </a:lnSpc>
              <a:spcBef>
                <a:spcPts val="0"/>
              </a:spcBef>
              <a:spcAft>
                <a:spcPts val="0"/>
              </a:spcAft>
              <a:buSzPts val="1400"/>
              <a:buNone/>
            </a:pPr>
            <a:r>
              <a:t/>
            </a:r>
            <a:endParaRPr b="0" i="0" sz="1400" u="none" strike="noStrike">
              <a:solidFill>
                <a:srgbClr val="000000"/>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US" sz="1400" u="none" strike="noStrike">
                <a:solidFill>
                  <a:srgbClr val="000000"/>
                </a:solidFill>
                <a:latin typeface="Calibri"/>
                <a:ea typeface="Calibri"/>
                <a:cs typeface="Calibri"/>
                <a:sym typeface="Calibri"/>
              </a:rPr>
              <a:t>Does the recruit mention next steps, risks &amp; mitigations?</a:t>
            </a:r>
            <a:endParaRPr sz="1400"/>
          </a:p>
          <a:p>
            <a:pPr indent="-228600" lvl="0" marL="457200" rtl="0" algn="l">
              <a:lnSpc>
                <a:spcPct val="100000"/>
              </a:lnSpc>
              <a:spcBef>
                <a:spcPts val="0"/>
              </a:spcBef>
              <a:spcAft>
                <a:spcPts val="0"/>
              </a:spcAft>
              <a:buSzPts val="1400"/>
              <a:buNone/>
            </a:pPr>
            <a:r>
              <a:rPr b="0" i="0" lang="en-US" sz="1400" u="none" strike="noStrike">
                <a:solidFill>
                  <a:srgbClr val="000000"/>
                </a:solidFill>
                <a:latin typeface="Calibri"/>
                <a:ea typeface="Calibri"/>
                <a:cs typeface="Calibri"/>
                <a:sym typeface="Calibri"/>
              </a:rPr>
              <a:t>- Future trends, what will happen if Mater becomes more developed, etc </a:t>
            </a:r>
            <a:endParaRPr b="0" sz="1400"/>
          </a:p>
        </p:txBody>
      </p:sp>
      <p:sp>
        <p:nvSpPr>
          <p:cNvPr id="806" name="Google Shape;80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Ben</a:t>
            </a:r>
            <a:endParaRPr/>
          </a:p>
          <a:p>
            <a:pPr indent="-228600" lvl="0" marL="457200" rtl="0" algn="l">
              <a:lnSpc>
                <a:spcPct val="100000"/>
              </a:lnSpc>
              <a:spcBef>
                <a:spcPts val="0"/>
              </a:spcBef>
              <a:spcAft>
                <a:spcPts val="0"/>
              </a:spcAft>
              <a:buClr>
                <a:schemeClr val="dk1"/>
              </a:buClr>
              <a:buSzPts val="1400"/>
              <a:buFont typeface="Arial"/>
              <a:buNone/>
            </a:pPr>
            <a:r>
              <a:rPr lang="en-US" sz="1800"/>
              <a:t>Technically no “wrong” answer: based on Q4, suggest fewer schools with larger class sizes ; continue comparing system to successful countries’ school systems, increase/decrease spending</a:t>
            </a:r>
            <a:endParaRPr/>
          </a:p>
          <a:p>
            <a:pPr indent="-228600" lvl="0" marL="457200" rtl="0" algn="l">
              <a:lnSpc>
                <a:spcPct val="100000"/>
              </a:lnSpc>
              <a:spcBef>
                <a:spcPts val="0"/>
              </a:spcBef>
              <a:spcAft>
                <a:spcPts val="0"/>
              </a:spcAft>
              <a:buClr>
                <a:schemeClr val="dk1"/>
              </a:buClr>
              <a:buSzPts val="1400"/>
              <a:buFont typeface="Arial"/>
              <a:buNone/>
            </a:pPr>
            <a:r>
              <a:t/>
            </a:r>
            <a:endParaRPr sz="1800"/>
          </a:p>
          <a:p>
            <a:pPr indent="-228600" lvl="0" marL="457200" rtl="0" algn="l">
              <a:lnSpc>
                <a:spcPct val="100000"/>
              </a:lnSpc>
              <a:spcBef>
                <a:spcPts val="0"/>
              </a:spcBef>
              <a:spcAft>
                <a:spcPts val="0"/>
              </a:spcAft>
              <a:buClr>
                <a:schemeClr val="dk1"/>
              </a:buClr>
              <a:buSzPts val="1400"/>
              <a:buFont typeface="Arial"/>
              <a:buNone/>
            </a:pPr>
            <a:r>
              <a:rPr lang="en-US" sz="1800"/>
              <a:t>Encourage them to explain their “whys” for the recommendations instead of just giving an answer with no explanations</a:t>
            </a:r>
            <a:endParaRPr/>
          </a:p>
          <a:p>
            <a:pPr indent="-228600" lvl="0" marL="457200" rtl="0" algn="l">
              <a:lnSpc>
                <a:spcPct val="100000"/>
              </a:lnSpc>
              <a:spcBef>
                <a:spcPts val="0"/>
              </a:spcBef>
              <a:spcAft>
                <a:spcPts val="0"/>
              </a:spcAft>
              <a:buClr>
                <a:schemeClr val="dk1"/>
              </a:buClr>
              <a:buSzPts val="1400"/>
              <a:buFont typeface="Arial"/>
              <a:buNone/>
            </a:pPr>
            <a:r>
              <a:t/>
            </a:r>
            <a:endParaRPr sz="1800"/>
          </a:p>
          <a:p>
            <a:pPr indent="-228600" lvl="0" marL="457200" rtl="0" algn="l">
              <a:lnSpc>
                <a:spcPct val="100000"/>
              </a:lnSpc>
              <a:spcBef>
                <a:spcPts val="0"/>
              </a:spcBef>
              <a:spcAft>
                <a:spcPts val="0"/>
              </a:spcAft>
              <a:buClr>
                <a:schemeClr val="dk1"/>
              </a:buClr>
              <a:buSzPts val="1400"/>
              <a:buFont typeface="Arial"/>
              <a:buNone/>
            </a:pPr>
            <a:r>
              <a:rPr lang="en-US" sz="1800"/>
              <a:t>Does the recruit mention next steps, risks &amp; mitigations?</a:t>
            </a:r>
            <a:endParaRPr/>
          </a:p>
          <a:p>
            <a:pPr indent="-228600" lvl="0" marL="457200" rtl="0" algn="l">
              <a:lnSpc>
                <a:spcPct val="100000"/>
              </a:lnSpc>
              <a:spcBef>
                <a:spcPts val="0"/>
              </a:spcBef>
              <a:spcAft>
                <a:spcPts val="0"/>
              </a:spcAft>
              <a:buClr>
                <a:schemeClr val="dk1"/>
              </a:buClr>
              <a:buSzPts val="1400"/>
              <a:buFont typeface="Arial"/>
              <a:buNone/>
            </a:pPr>
            <a:r>
              <a:rPr lang="en-US" sz="1800"/>
              <a:t>- Future trends, what will happen if Mater becomes more developed, etc </a:t>
            </a:r>
            <a:endParaRPr/>
          </a:p>
          <a:p>
            <a:pPr indent="0" lvl="0" marL="0" rtl="0" algn="l">
              <a:lnSpc>
                <a:spcPct val="100000"/>
              </a:lnSpc>
              <a:spcBef>
                <a:spcPts val="0"/>
              </a:spcBef>
              <a:spcAft>
                <a:spcPts val="0"/>
              </a:spcAft>
              <a:buSzPts val="1400"/>
              <a:buNone/>
            </a:pPr>
            <a:r>
              <a:t/>
            </a:r>
            <a:endParaRPr/>
          </a:p>
        </p:txBody>
      </p:sp>
      <p:sp>
        <p:nvSpPr>
          <p:cNvPr id="819" name="Google Shape;81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Ben</a:t>
            </a:r>
            <a:endParaRPr/>
          </a:p>
        </p:txBody>
      </p:sp>
      <p:sp>
        <p:nvSpPr>
          <p:cNvPr id="843" name="Google Shape;84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None/>
            </a:pPr>
            <a:r>
              <a:rPr lang="en-US"/>
              <a:t>All</a:t>
            </a:r>
            <a:endParaRPr/>
          </a:p>
        </p:txBody>
      </p:sp>
      <p:sp>
        <p:nvSpPr>
          <p:cNvPr id="362" name="Google Shape;36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Calibri"/>
              <a:buNone/>
            </a:pPr>
            <a:r>
              <a:rPr lang="en-US"/>
              <a:t>Ben</a:t>
            </a:r>
            <a:endParaRPr/>
          </a:p>
        </p:txBody>
      </p:sp>
      <p:sp>
        <p:nvSpPr>
          <p:cNvPr id="856" name="Google Shape;856;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None/>
            </a:pPr>
            <a:r>
              <a:rPr lang="en-US"/>
              <a:t>Ben </a:t>
            </a:r>
            <a:endParaRPr/>
          </a:p>
        </p:txBody>
      </p:sp>
      <p:sp>
        <p:nvSpPr>
          <p:cNvPr id="892" name="Google Shape;89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7" name="Google Shape;897;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Updated for Fall 2023! </a:t>
            </a:r>
            <a:endParaRPr/>
          </a:p>
        </p:txBody>
      </p:sp>
      <p:sp>
        <p:nvSpPr>
          <p:cNvPr id="898" name="Google Shape;898;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None/>
            </a:pPr>
            <a:r>
              <a:rPr lang="en-US"/>
              <a:t>Lauren</a:t>
            </a:r>
            <a:endParaRPr/>
          </a:p>
        </p:txBody>
      </p:sp>
      <p:sp>
        <p:nvSpPr>
          <p:cNvPr id="392" name="Google Shape;39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None/>
            </a:pPr>
            <a:r>
              <a:rPr lang="en-US"/>
              <a:t>Nicola</a:t>
            </a:r>
            <a:endParaRPr/>
          </a:p>
        </p:txBody>
      </p:sp>
      <p:sp>
        <p:nvSpPr>
          <p:cNvPr id="409" name="Google Shape;4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None/>
            </a:pPr>
            <a:r>
              <a:rPr lang="en-US"/>
              <a:t> Lauren</a:t>
            </a:r>
            <a:endParaRPr/>
          </a:p>
        </p:txBody>
      </p:sp>
      <p:sp>
        <p:nvSpPr>
          <p:cNvPr id="429" name="Google Shape;42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Nicola</a:t>
            </a:r>
            <a:endParaRPr/>
          </a:p>
        </p:txBody>
      </p:sp>
      <p:sp>
        <p:nvSpPr>
          <p:cNvPr id="457" name="Google Shape;45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Lauren</a:t>
            </a:r>
            <a:endParaRPr/>
          </a:p>
        </p:txBody>
      </p:sp>
      <p:sp>
        <p:nvSpPr>
          <p:cNvPr id="482" name="Google Shape;48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None/>
            </a:pPr>
            <a:r>
              <a:rPr lang="en-US"/>
              <a:t>Nicola</a:t>
            </a:r>
            <a:endParaRPr/>
          </a:p>
        </p:txBody>
      </p:sp>
      <p:sp>
        <p:nvSpPr>
          <p:cNvPr id="504" name="Google Shape;50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9pPr>
          </a:lstStyle>
          <a:p/>
        </p:txBody>
      </p:sp>
      <p:sp>
        <p:nvSpPr>
          <p:cNvPr id="17" name="Google Shape;17;p2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9pPr>
          </a:lstStyle>
          <a:p/>
        </p:txBody>
      </p:sp>
      <p:sp>
        <p:nvSpPr>
          <p:cNvPr id="18" name="Google Shape;18;p2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9" name="Shape 159"/>
        <p:cNvGrpSpPr/>
        <p:nvPr/>
      </p:nvGrpSpPr>
      <p:grpSpPr>
        <a:xfrm>
          <a:off x="0" y="0"/>
          <a:ext cx="0" cy="0"/>
          <a:chOff x="0" y="0"/>
          <a:chExt cx="0" cy="0"/>
        </a:xfrm>
      </p:grpSpPr>
      <p:sp>
        <p:nvSpPr>
          <p:cNvPr id="160" name="Google Shape;160;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61" name="Google Shape;161;p38"/>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Autofit/>
          </a:bodyPr>
          <a:lstStyle>
            <a:lvl1pPr indent="-431800" lvl="0" marL="457200" marR="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62" name="Google Shape;162;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Times New Roman"/>
                <a:ea typeface="Times New Roman"/>
                <a:cs typeface="Times New Roman"/>
                <a:sym typeface="Times New Roman"/>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Times New Roman"/>
                <a:ea typeface="Times New Roman"/>
                <a:cs typeface="Times New Roman"/>
                <a:sym typeface="Times New Roman"/>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Times New Roman"/>
                <a:ea typeface="Times New Roman"/>
                <a:cs typeface="Times New Roman"/>
                <a:sym typeface="Times New Roman"/>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Times New Roman"/>
                <a:ea typeface="Times New Roman"/>
                <a:cs typeface="Times New Roman"/>
                <a:sym typeface="Times New Roman"/>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Times New Roman"/>
                <a:ea typeface="Times New Roman"/>
                <a:cs typeface="Times New Roman"/>
                <a:sym typeface="Times New Roman"/>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Times New Roman"/>
                <a:ea typeface="Times New Roman"/>
                <a:cs typeface="Times New Roman"/>
                <a:sym typeface="Times New Roman"/>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Times New Roman"/>
                <a:ea typeface="Times New Roman"/>
                <a:cs typeface="Times New Roman"/>
                <a:sym typeface="Times New Roman"/>
              </a:defRPr>
            </a:lvl9pPr>
          </a:lstStyle>
          <a:p/>
        </p:txBody>
      </p:sp>
      <p:sp>
        <p:nvSpPr>
          <p:cNvPr id="163" name="Google Shape;163;p3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9pPr>
          </a:lstStyle>
          <a:p/>
        </p:txBody>
      </p:sp>
      <p:sp>
        <p:nvSpPr>
          <p:cNvPr id="164" name="Google Shape;164;p3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9pPr>
          </a:lstStyle>
          <a:p/>
        </p:txBody>
      </p:sp>
      <p:sp>
        <p:nvSpPr>
          <p:cNvPr id="165" name="Google Shape;165;p3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6" name="Shape 166"/>
        <p:cNvGrpSpPr/>
        <p:nvPr/>
      </p:nvGrpSpPr>
      <p:grpSpPr>
        <a:xfrm>
          <a:off x="0" y="0"/>
          <a:ext cx="0" cy="0"/>
          <a:chOff x="0" y="0"/>
          <a:chExt cx="0" cy="0"/>
        </a:xfrm>
      </p:grpSpPr>
      <p:sp>
        <p:nvSpPr>
          <p:cNvPr id="167" name="Google Shape;167;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68" name="Google Shape;168;p39"/>
          <p:cNvSpPr/>
          <p:nvPr>
            <p:ph idx="2" type="pic"/>
          </p:nvPr>
        </p:nvSpPr>
        <p:spPr>
          <a:xfrm>
            <a:off x="5183188" y="987427"/>
            <a:ext cx="6172200" cy="4873625"/>
          </a:xfrm>
          <a:prstGeom prst="rect">
            <a:avLst/>
          </a:prstGeom>
          <a:noFill/>
          <a:ln>
            <a:noFill/>
          </a:ln>
        </p:spPr>
      </p:sp>
      <p:sp>
        <p:nvSpPr>
          <p:cNvPr id="169" name="Google Shape;169;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Times New Roman"/>
                <a:ea typeface="Times New Roman"/>
                <a:cs typeface="Times New Roman"/>
                <a:sym typeface="Times New Roman"/>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Times New Roman"/>
                <a:ea typeface="Times New Roman"/>
                <a:cs typeface="Times New Roman"/>
                <a:sym typeface="Times New Roman"/>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Times New Roman"/>
                <a:ea typeface="Times New Roman"/>
                <a:cs typeface="Times New Roman"/>
                <a:sym typeface="Times New Roman"/>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Times New Roman"/>
                <a:ea typeface="Times New Roman"/>
                <a:cs typeface="Times New Roman"/>
                <a:sym typeface="Times New Roman"/>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Times New Roman"/>
                <a:ea typeface="Times New Roman"/>
                <a:cs typeface="Times New Roman"/>
                <a:sym typeface="Times New Roman"/>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Times New Roman"/>
                <a:ea typeface="Times New Roman"/>
                <a:cs typeface="Times New Roman"/>
                <a:sym typeface="Times New Roman"/>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Times New Roman"/>
                <a:ea typeface="Times New Roman"/>
                <a:cs typeface="Times New Roman"/>
                <a:sym typeface="Times New Roman"/>
              </a:defRPr>
            </a:lvl9pPr>
          </a:lstStyle>
          <a:p/>
        </p:txBody>
      </p:sp>
      <p:sp>
        <p:nvSpPr>
          <p:cNvPr id="170" name="Google Shape;170;p3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9pPr>
          </a:lstStyle>
          <a:p/>
        </p:txBody>
      </p:sp>
      <p:sp>
        <p:nvSpPr>
          <p:cNvPr id="171" name="Google Shape;171;p3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9pPr>
          </a:lstStyle>
          <a:p/>
        </p:txBody>
      </p:sp>
      <p:sp>
        <p:nvSpPr>
          <p:cNvPr id="172" name="Google Shape;172;p3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3" name="Shape 173"/>
        <p:cNvGrpSpPr/>
        <p:nvPr/>
      </p:nvGrpSpPr>
      <p:grpSpPr>
        <a:xfrm>
          <a:off x="0" y="0"/>
          <a:ext cx="0" cy="0"/>
          <a:chOff x="0" y="0"/>
          <a:chExt cx="0" cy="0"/>
        </a:xfrm>
      </p:grpSpPr>
      <p:sp>
        <p:nvSpPr>
          <p:cNvPr id="174" name="Google Shape;174;p4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75" name="Google Shape;175;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76" name="Google Shape;176;p4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9pPr>
          </a:lstStyle>
          <a:p/>
        </p:txBody>
      </p:sp>
      <p:sp>
        <p:nvSpPr>
          <p:cNvPr id="177" name="Google Shape;177;p4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9pPr>
          </a:lstStyle>
          <a:p/>
        </p:txBody>
      </p:sp>
      <p:sp>
        <p:nvSpPr>
          <p:cNvPr id="178" name="Google Shape;178;p4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9" name="Shape 179"/>
        <p:cNvGrpSpPr/>
        <p:nvPr/>
      </p:nvGrpSpPr>
      <p:grpSpPr>
        <a:xfrm>
          <a:off x="0" y="0"/>
          <a:ext cx="0" cy="0"/>
          <a:chOff x="0" y="0"/>
          <a:chExt cx="0" cy="0"/>
        </a:xfrm>
      </p:grpSpPr>
      <p:sp>
        <p:nvSpPr>
          <p:cNvPr id="180" name="Google Shape;180;p41"/>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81" name="Google Shape;181;p41"/>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82" name="Google Shape;182;p4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9pPr>
          </a:lstStyle>
          <a:p/>
        </p:txBody>
      </p:sp>
      <p:sp>
        <p:nvSpPr>
          <p:cNvPr id="183" name="Google Shape;183;p4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9pPr>
          </a:lstStyle>
          <a:p/>
        </p:txBody>
      </p:sp>
      <p:sp>
        <p:nvSpPr>
          <p:cNvPr id="184" name="Google Shape;184;p4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spTree>
      <p:nvGrpSpPr>
        <p:cNvPr id="191" name="Shape 191"/>
        <p:cNvGrpSpPr/>
        <p:nvPr/>
      </p:nvGrpSpPr>
      <p:grpSpPr>
        <a:xfrm>
          <a:off x="0" y="0"/>
          <a:ext cx="0" cy="0"/>
          <a:chOff x="0" y="0"/>
          <a:chExt cx="0" cy="0"/>
        </a:xfrm>
      </p:grpSpPr>
      <p:sp>
        <p:nvSpPr>
          <p:cNvPr id="192" name="Google Shape;192;p33"/>
          <p:cNvSpPr/>
          <p:nvPr/>
        </p:nvSpPr>
        <p:spPr>
          <a:xfrm>
            <a:off x="-1" y="0"/>
            <a:ext cx="12192000" cy="720091"/>
          </a:xfrm>
          <a:custGeom>
            <a:rect b="b" l="l" r="r" t="t"/>
            <a:pathLst>
              <a:path extrusionOk="0" h="720090" w="9144000">
                <a:moveTo>
                  <a:pt x="0" y="719696"/>
                </a:moveTo>
                <a:lnTo>
                  <a:pt x="9144000" y="719696"/>
                </a:lnTo>
                <a:lnTo>
                  <a:pt x="9144000" y="0"/>
                </a:lnTo>
                <a:lnTo>
                  <a:pt x="0" y="0"/>
                </a:lnTo>
                <a:lnTo>
                  <a:pt x="0" y="719696"/>
                </a:lnTo>
                <a:close/>
              </a:path>
            </a:pathLst>
          </a:custGeom>
          <a:solidFill>
            <a:srgbClr val="021E3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67"/>
              <a:buFont typeface="Arial"/>
              <a:buNone/>
            </a:pPr>
            <a:r>
              <a:t/>
            </a:r>
            <a:endParaRPr b="0" i="0" sz="1867" u="none" cap="none" strike="noStrike">
              <a:solidFill>
                <a:schemeClr val="dk1"/>
              </a:solidFill>
              <a:latin typeface="Times New Roman"/>
              <a:ea typeface="Times New Roman"/>
              <a:cs typeface="Times New Roman"/>
              <a:sym typeface="Times New Roman"/>
            </a:endParaRPr>
          </a:p>
        </p:txBody>
      </p:sp>
      <p:grpSp>
        <p:nvGrpSpPr>
          <p:cNvPr id="193" name="Google Shape;193;p33"/>
          <p:cNvGrpSpPr/>
          <p:nvPr/>
        </p:nvGrpSpPr>
        <p:grpSpPr>
          <a:xfrm>
            <a:off x="2185805" y="6357837"/>
            <a:ext cx="7820300" cy="337800"/>
            <a:chOff x="2185804" y="6357838"/>
            <a:chExt cx="7820300" cy="337800"/>
          </a:xfrm>
        </p:grpSpPr>
        <p:sp>
          <p:nvSpPr>
            <p:cNvPr id="194" name="Google Shape;194;p33"/>
            <p:cNvSpPr/>
            <p:nvPr/>
          </p:nvSpPr>
          <p:spPr>
            <a:xfrm>
              <a:off x="2185804" y="6357838"/>
              <a:ext cx="1699500" cy="337800"/>
            </a:xfrm>
            <a:prstGeom prst="homePlate">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95" name="Google Shape;195;p33"/>
            <p:cNvSpPr/>
            <p:nvPr/>
          </p:nvSpPr>
          <p:spPr>
            <a:xfrm>
              <a:off x="3716431" y="6357838"/>
              <a:ext cx="1699500" cy="337800"/>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96" name="Google Shape;196;p33"/>
            <p:cNvSpPr/>
            <p:nvPr/>
          </p:nvSpPr>
          <p:spPr>
            <a:xfrm>
              <a:off x="5247058" y="6357838"/>
              <a:ext cx="1699500" cy="337800"/>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97" name="Google Shape;197;p33"/>
            <p:cNvSpPr/>
            <p:nvPr/>
          </p:nvSpPr>
          <p:spPr>
            <a:xfrm>
              <a:off x="6777685" y="6357838"/>
              <a:ext cx="1699500" cy="337800"/>
            </a:xfrm>
            <a:prstGeom prst="chevron">
              <a:avLst>
                <a:gd fmla="val 50000" name="adj"/>
              </a:avLst>
            </a:prstGeom>
            <a:solidFill>
              <a:srgbClr val="021E3E"/>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98" name="Google Shape;198;p33"/>
            <p:cNvSpPr/>
            <p:nvPr/>
          </p:nvSpPr>
          <p:spPr>
            <a:xfrm>
              <a:off x="8306604" y="6357838"/>
              <a:ext cx="1699500" cy="337800"/>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grpSp>
      <p:sp>
        <p:nvSpPr>
          <p:cNvPr id="199" name="Google Shape;199;p33"/>
          <p:cNvSpPr txBox="1"/>
          <p:nvPr>
            <p:ph idx="1" type="body"/>
          </p:nvPr>
        </p:nvSpPr>
        <p:spPr>
          <a:xfrm>
            <a:off x="3968367"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900"/>
              <a:buNone/>
              <a:defRPr sz="1200">
                <a:solidFill>
                  <a:schemeClr val="dk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00" name="Google Shape;200;p33"/>
          <p:cNvSpPr txBox="1"/>
          <p:nvPr>
            <p:ph idx="2" type="body"/>
          </p:nvPr>
        </p:nvSpPr>
        <p:spPr>
          <a:xfrm>
            <a:off x="5514133"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900"/>
              <a:buNone/>
              <a:defRPr sz="1200">
                <a:solidFill>
                  <a:schemeClr val="dk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01" name="Google Shape;201;p33"/>
          <p:cNvSpPr txBox="1"/>
          <p:nvPr>
            <p:ph idx="3" type="body"/>
          </p:nvPr>
        </p:nvSpPr>
        <p:spPr>
          <a:xfrm>
            <a:off x="7059901"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lt1"/>
              </a:buClr>
              <a:buSzPts val="900"/>
              <a:buNone/>
              <a:defRPr sz="12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02" name="Google Shape;202;p33"/>
          <p:cNvSpPr txBox="1"/>
          <p:nvPr>
            <p:ph idx="4" type="body"/>
          </p:nvPr>
        </p:nvSpPr>
        <p:spPr>
          <a:xfrm>
            <a:off x="8605667"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900"/>
              <a:buNone/>
              <a:defRPr sz="1200">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03" name="Google Shape;203;p33"/>
          <p:cNvSpPr txBox="1"/>
          <p:nvPr>
            <p:ph idx="5" type="body"/>
          </p:nvPr>
        </p:nvSpPr>
        <p:spPr>
          <a:xfrm>
            <a:off x="2422600"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900"/>
              <a:buNone/>
              <a:defRPr sz="1200">
                <a:solidFill>
                  <a:schemeClr val="dk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cxnSp>
        <p:nvCxnSpPr>
          <p:cNvPr id="204" name="Google Shape;204;p33"/>
          <p:cNvCxnSpPr/>
          <p:nvPr/>
        </p:nvCxnSpPr>
        <p:spPr>
          <a:xfrm>
            <a:off x="0" y="6147652"/>
            <a:ext cx="12192000" cy="0"/>
          </a:xfrm>
          <a:prstGeom prst="straightConnector1">
            <a:avLst/>
          </a:prstGeom>
          <a:noFill/>
          <a:ln cap="flat" cmpd="sng" w="12700">
            <a:solidFill>
              <a:srgbClr val="021E3E"/>
            </a:solidFill>
            <a:prstDash val="solid"/>
            <a:miter lim="800000"/>
            <a:headEnd len="sm" w="sm" type="none"/>
            <a:tailEnd len="sm" w="sm" type="none"/>
          </a:ln>
        </p:spPr>
      </p:cxnSp>
      <p:pic>
        <p:nvPicPr>
          <p:cNvPr descr="A picture containing device&#10;&#10;Description generated with high confidence" id="205" name="Google Shape;205;p33"/>
          <p:cNvPicPr preferRelativeResize="0"/>
          <p:nvPr/>
        </p:nvPicPr>
        <p:blipFill rotWithShape="1">
          <a:blip r:embed="rId2">
            <a:alphaModFix/>
          </a:blip>
          <a:srcRect b="0" l="0" r="0" t="0"/>
          <a:stretch/>
        </p:blipFill>
        <p:spPr>
          <a:xfrm>
            <a:off x="167481" y="6275436"/>
            <a:ext cx="511564" cy="529619"/>
          </a:xfrm>
          <a:prstGeom prst="rect">
            <a:avLst/>
          </a:prstGeom>
          <a:noFill/>
          <a:ln>
            <a:noFill/>
          </a:ln>
        </p:spPr>
      </p:pic>
      <p:sp>
        <p:nvSpPr>
          <p:cNvPr id="206" name="Google Shape;206;p33"/>
          <p:cNvSpPr txBox="1"/>
          <p:nvPr>
            <p:ph idx="6" type="body"/>
          </p:nvPr>
        </p:nvSpPr>
        <p:spPr>
          <a:xfrm>
            <a:off x="11512456" y="6261627"/>
            <a:ext cx="512000" cy="530400"/>
          </a:xfrm>
          <a:prstGeom prst="rect">
            <a:avLst/>
          </a:prstGeom>
          <a:no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1400"/>
              <a:buNone/>
              <a:defRPr sz="1867">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07" name="Google Shape;207;p33"/>
          <p:cNvSpPr txBox="1"/>
          <p:nvPr>
            <p:ph idx="7" type="body"/>
          </p:nvPr>
        </p:nvSpPr>
        <p:spPr>
          <a:xfrm>
            <a:off x="236537" y="323331"/>
            <a:ext cx="8583200" cy="442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chemeClr val="lt1"/>
              </a:buClr>
              <a:buSzPts val="1800"/>
              <a:buNone/>
              <a:defRPr sz="24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08" name="Google Shape;208;p33"/>
          <p:cNvSpPr txBox="1"/>
          <p:nvPr>
            <p:ph idx="8" type="body"/>
          </p:nvPr>
        </p:nvSpPr>
        <p:spPr>
          <a:xfrm>
            <a:off x="236537" y="784009"/>
            <a:ext cx="11483200" cy="2596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chemeClr val="dk1"/>
              </a:buClr>
              <a:buSzPts val="1400"/>
              <a:buNone/>
              <a:defRPr i="1" sz="1867">
                <a:solidFill>
                  <a:schemeClr val="dk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09" name="Shape 209"/>
        <p:cNvGrpSpPr/>
        <p:nvPr/>
      </p:nvGrpSpPr>
      <p:grpSpPr>
        <a:xfrm>
          <a:off x="0" y="0"/>
          <a:ext cx="0" cy="0"/>
          <a:chOff x="0" y="0"/>
          <a:chExt cx="0" cy="0"/>
        </a:xfrm>
      </p:grpSpPr>
      <p:pic>
        <p:nvPicPr>
          <p:cNvPr descr="A large tree in front of a building&#10;&#10;Description generated with very high confidence" id="210" name="Google Shape;210;p42"/>
          <p:cNvPicPr preferRelativeResize="0"/>
          <p:nvPr/>
        </p:nvPicPr>
        <p:blipFill rotWithShape="1">
          <a:blip r:embed="rId2">
            <a:alphaModFix/>
          </a:blip>
          <a:srcRect b="0" l="0" r="0" t="0"/>
          <a:stretch/>
        </p:blipFill>
        <p:spPr>
          <a:xfrm>
            <a:off x="1" y="1"/>
            <a:ext cx="12192004" cy="6858001"/>
          </a:xfrm>
          <a:prstGeom prst="rect">
            <a:avLst/>
          </a:prstGeom>
          <a:noFill/>
          <a:ln>
            <a:noFill/>
          </a:ln>
        </p:spPr>
      </p:pic>
      <p:sp>
        <p:nvSpPr>
          <p:cNvPr id="211" name="Google Shape;211;p42"/>
          <p:cNvSpPr/>
          <p:nvPr/>
        </p:nvSpPr>
        <p:spPr>
          <a:xfrm>
            <a:off x="0" y="4421171"/>
            <a:ext cx="12192000" cy="1781600"/>
          </a:xfrm>
          <a:prstGeom prst="rect">
            <a:avLst/>
          </a:prstGeom>
          <a:solidFill>
            <a:srgbClr val="011E3D">
              <a:alpha val="8588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67"/>
              <a:buFont typeface="Arial"/>
              <a:buNone/>
            </a:pPr>
            <a:r>
              <a:t/>
            </a:r>
            <a:endParaRPr b="0" i="0" sz="1867" u="none" cap="none" strike="noStrike">
              <a:solidFill>
                <a:schemeClr val="lt1"/>
              </a:solidFill>
              <a:latin typeface="Times New Roman"/>
              <a:ea typeface="Times New Roman"/>
              <a:cs typeface="Times New Roman"/>
              <a:sym typeface="Times New Roman"/>
            </a:endParaRPr>
          </a:p>
        </p:txBody>
      </p:sp>
      <p:pic>
        <p:nvPicPr>
          <p:cNvPr descr="Image result for scno logo" id="212" name="Google Shape;212;p42"/>
          <p:cNvPicPr preferRelativeResize="0"/>
          <p:nvPr/>
        </p:nvPicPr>
        <p:blipFill rotWithShape="1">
          <a:blip r:embed="rId3">
            <a:alphaModFix/>
          </a:blip>
          <a:srcRect b="10264" l="0" r="0" t="8965"/>
          <a:stretch/>
        </p:blipFill>
        <p:spPr>
          <a:xfrm>
            <a:off x="208922" y="137891"/>
            <a:ext cx="2444684" cy="578807"/>
          </a:xfrm>
          <a:prstGeom prst="rect">
            <a:avLst/>
          </a:prstGeom>
          <a:noFill/>
          <a:ln>
            <a:noFill/>
          </a:ln>
        </p:spPr>
      </p:pic>
      <p:pic>
        <p:nvPicPr>
          <p:cNvPr descr="Image result for uiuc logo" id="213" name="Google Shape;213;p42"/>
          <p:cNvPicPr preferRelativeResize="0"/>
          <p:nvPr/>
        </p:nvPicPr>
        <p:blipFill rotWithShape="1">
          <a:blip r:embed="rId4">
            <a:alphaModFix/>
          </a:blip>
          <a:srcRect b="0" l="0" r="0" t="0"/>
          <a:stretch/>
        </p:blipFill>
        <p:spPr>
          <a:xfrm>
            <a:off x="11648462" y="140624"/>
            <a:ext cx="334617" cy="576071"/>
          </a:xfrm>
          <a:prstGeom prst="rect">
            <a:avLst/>
          </a:prstGeom>
          <a:noFill/>
          <a:ln>
            <a:noFill/>
          </a:ln>
        </p:spPr>
      </p:pic>
      <p:sp>
        <p:nvSpPr>
          <p:cNvPr id="214" name="Google Shape;214;p42"/>
          <p:cNvSpPr txBox="1"/>
          <p:nvPr>
            <p:ph idx="1" type="body"/>
          </p:nvPr>
        </p:nvSpPr>
        <p:spPr>
          <a:xfrm>
            <a:off x="92149" y="5278820"/>
            <a:ext cx="2142400" cy="4004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chemeClr val="lt1"/>
              </a:buClr>
              <a:buSzPts val="1500"/>
              <a:buNone/>
              <a:defRPr sz="20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15" name="Google Shape;215;p42"/>
          <p:cNvSpPr txBox="1"/>
          <p:nvPr>
            <p:ph idx="2" type="body"/>
          </p:nvPr>
        </p:nvSpPr>
        <p:spPr>
          <a:xfrm>
            <a:off x="92396" y="5663837"/>
            <a:ext cx="1894000" cy="4004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chemeClr val="lt1"/>
              </a:buClr>
              <a:buSzPts val="1500"/>
              <a:buNone/>
              <a:defRPr sz="20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16" name="Google Shape;216;p42"/>
          <p:cNvSpPr txBox="1"/>
          <p:nvPr>
            <p:ph idx="3" type="body"/>
          </p:nvPr>
        </p:nvSpPr>
        <p:spPr>
          <a:xfrm>
            <a:off x="92149" y="4533900"/>
            <a:ext cx="3913200" cy="708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chemeClr val="lt1"/>
              </a:buClr>
              <a:buSzPts val="3000"/>
              <a:buNone/>
              <a:defRPr sz="40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17" name="Google Shape;217;p42"/>
          <p:cNvSpPr/>
          <p:nvPr>
            <p:ph idx="4" type="pic"/>
          </p:nvPr>
        </p:nvSpPr>
        <p:spPr>
          <a:xfrm>
            <a:off x="9506897" y="4533900"/>
            <a:ext cx="2142400" cy="15304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18" name="Shape 218"/>
        <p:cNvGrpSpPr/>
        <p:nvPr/>
      </p:nvGrpSpPr>
      <p:grpSpPr>
        <a:xfrm>
          <a:off x="0" y="0"/>
          <a:ext cx="0" cy="0"/>
          <a:chOff x="0" y="0"/>
          <a:chExt cx="0" cy="0"/>
        </a:xfrm>
      </p:grpSpPr>
      <p:grpSp>
        <p:nvGrpSpPr>
          <p:cNvPr id="219" name="Google Shape;219;p43"/>
          <p:cNvGrpSpPr/>
          <p:nvPr/>
        </p:nvGrpSpPr>
        <p:grpSpPr>
          <a:xfrm>
            <a:off x="2185805" y="6357837"/>
            <a:ext cx="7820300" cy="337800"/>
            <a:chOff x="2295518" y="6356059"/>
            <a:chExt cx="7820300" cy="337800"/>
          </a:xfrm>
        </p:grpSpPr>
        <p:sp>
          <p:nvSpPr>
            <p:cNvPr id="220" name="Google Shape;220;p43"/>
            <p:cNvSpPr/>
            <p:nvPr/>
          </p:nvSpPr>
          <p:spPr>
            <a:xfrm>
              <a:off x="2295518" y="6356059"/>
              <a:ext cx="1699500" cy="337800"/>
            </a:xfrm>
            <a:prstGeom prst="homePlate">
              <a:avLst>
                <a:gd fmla="val 50000" name="adj"/>
              </a:avLst>
            </a:prstGeom>
            <a:solidFill>
              <a:srgbClr val="021E3E"/>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21" name="Google Shape;221;p43"/>
            <p:cNvSpPr/>
            <p:nvPr/>
          </p:nvSpPr>
          <p:spPr>
            <a:xfrm>
              <a:off x="3826145" y="6356059"/>
              <a:ext cx="1699500" cy="337800"/>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22" name="Google Shape;222;p43"/>
            <p:cNvSpPr/>
            <p:nvPr/>
          </p:nvSpPr>
          <p:spPr>
            <a:xfrm>
              <a:off x="5356772" y="6356059"/>
              <a:ext cx="1699500" cy="337800"/>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23" name="Google Shape;223;p43"/>
            <p:cNvSpPr/>
            <p:nvPr/>
          </p:nvSpPr>
          <p:spPr>
            <a:xfrm>
              <a:off x="6887399" y="6356059"/>
              <a:ext cx="1699500" cy="337800"/>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24" name="Google Shape;224;p43"/>
            <p:cNvSpPr/>
            <p:nvPr/>
          </p:nvSpPr>
          <p:spPr>
            <a:xfrm>
              <a:off x="8416318" y="6356059"/>
              <a:ext cx="1699500" cy="337800"/>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grpSp>
      <p:sp>
        <p:nvSpPr>
          <p:cNvPr id="225" name="Google Shape;225;p43"/>
          <p:cNvSpPr/>
          <p:nvPr/>
        </p:nvSpPr>
        <p:spPr>
          <a:xfrm>
            <a:off x="-1" y="0"/>
            <a:ext cx="12192000" cy="720091"/>
          </a:xfrm>
          <a:custGeom>
            <a:rect b="b" l="l" r="r" t="t"/>
            <a:pathLst>
              <a:path extrusionOk="0" h="720090" w="9144000">
                <a:moveTo>
                  <a:pt x="0" y="719696"/>
                </a:moveTo>
                <a:lnTo>
                  <a:pt x="9144000" y="719696"/>
                </a:lnTo>
                <a:lnTo>
                  <a:pt x="9144000" y="0"/>
                </a:lnTo>
                <a:lnTo>
                  <a:pt x="0" y="0"/>
                </a:lnTo>
                <a:lnTo>
                  <a:pt x="0" y="719696"/>
                </a:lnTo>
                <a:close/>
              </a:path>
            </a:pathLst>
          </a:custGeom>
          <a:solidFill>
            <a:srgbClr val="021E3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67"/>
              <a:buFont typeface="Arial"/>
              <a:buNone/>
            </a:pPr>
            <a:r>
              <a:t/>
            </a:r>
            <a:endParaRPr b="0" i="0" sz="1867" u="none" cap="none" strike="noStrike">
              <a:solidFill>
                <a:schemeClr val="dk1"/>
              </a:solidFill>
              <a:latin typeface="Times New Roman"/>
              <a:ea typeface="Times New Roman"/>
              <a:cs typeface="Times New Roman"/>
              <a:sym typeface="Times New Roman"/>
            </a:endParaRPr>
          </a:p>
        </p:txBody>
      </p:sp>
      <p:sp>
        <p:nvSpPr>
          <p:cNvPr id="226" name="Google Shape;226;p43"/>
          <p:cNvSpPr txBox="1"/>
          <p:nvPr>
            <p:ph idx="1" type="body"/>
          </p:nvPr>
        </p:nvSpPr>
        <p:spPr>
          <a:xfrm>
            <a:off x="236537" y="323331"/>
            <a:ext cx="8583200" cy="442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chemeClr val="lt1"/>
              </a:buClr>
              <a:buSzPts val="1800"/>
              <a:buNone/>
              <a:defRPr sz="24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27" name="Google Shape;227;p43"/>
          <p:cNvSpPr txBox="1"/>
          <p:nvPr>
            <p:ph idx="2" type="body"/>
          </p:nvPr>
        </p:nvSpPr>
        <p:spPr>
          <a:xfrm>
            <a:off x="3968367"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900"/>
              <a:buNone/>
              <a:defRPr sz="1200">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28" name="Google Shape;228;p43"/>
          <p:cNvSpPr txBox="1"/>
          <p:nvPr>
            <p:ph idx="3" type="body"/>
          </p:nvPr>
        </p:nvSpPr>
        <p:spPr>
          <a:xfrm>
            <a:off x="5514133"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900"/>
              <a:buNone/>
              <a:defRPr sz="1200">
                <a:solidFill>
                  <a:schemeClr val="dk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29" name="Google Shape;229;p43"/>
          <p:cNvSpPr txBox="1"/>
          <p:nvPr>
            <p:ph idx="4" type="body"/>
          </p:nvPr>
        </p:nvSpPr>
        <p:spPr>
          <a:xfrm>
            <a:off x="7059901"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900"/>
              <a:buNone/>
              <a:defRPr sz="1200">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30" name="Google Shape;230;p43"/>
          <p:cNvSpPr txBox="1"/>
          <p:nvPr>
            <p:ph idx="5" type="body"/>
          </p:nvPr>
        </p:nvSpPr>
        <p:spPr>
          <a:xfrm>
            <a:off x="8605667"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900"/>
              <a:buNone/>
              <a:defRPr sz="1200">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31" name="Google Shape;231;p43"/>
          <p:cNvSpPr txBox="1"/>
          <p:nvPr>
            <p:ph idx="6" type="body"/>
          </p:nvPr>
        </p:nvSpPr>
        <p:spPr>
          <a:xfrm>
            <a:off x="236537" y="784009"/>
            <a:ext cx="11483200" cy="2596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chemeClr val="dk1"/>
              </a:buClr>
              <a:buSzPts val="1400"/>
              <a:buNone/>
              <a:defRPr i="1" sz="1867">
                <a:solidFill>
                  <a:schemeClr val="dk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32" name="Google Shape;232;p43"/>
          <p:cNvSpPr txBox="1"/>
          <p:nvPr>
            <p:ph idx="7" type="body"/>
          </p:nvPr>
        </p:nvSpPr>
        <p:spPr>
          <a:xfrm>
            <a:off x="2422600"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lt1"/>
              </a:buClr>
              <a:buSzPts val="900"/>
              <a:buNone/>
              <a:defRPr sz="12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cxnSp>
        <p:nvCxnSpPr>
          <p:cNvPr id="233" name="Google Shape;233;p43"/>
          <p:cNvCxnSpPr/>
          <p:nvPr/>
        </p:nvCxnSpPr>
        <p:spPr>
          <a:xfrm>
            <a:off x="0" y="6147652"/>
            <a:ext cx="12192000" cy="0"/>
          </a:xfrm>
          <a:prstGeom prst="straightConnector1">
            <a:avLst/>
          </a:prstGeom>
          <a:noFill/>
          <a:ln cap="flat" cmpd="sng" w="12700">
            <a:solidFill>
              <a:srgbClr val="021E3E"/>
            </a:solidFill>
            <a:prstDash val="solid"/>
            <a:miter lim="800000"/>
            <a:headEnd len="sm" w="sm" type="none"/>
            <a:tailEnd len="sm" w="sm" type="none"/>
          </a:ln>
        </p:spPr>
      </p:cxnSp>
      <p:pic>
        <p:nvPicPr>
          <p:cNvPr descr="A picture containing device&#10;&#10;Description generated with high confidence" id="234" name="Google Shape;234;p43"/>
          <p:cNvPicPr preferRelativeResize="0"/>
          <p:nvPr/>
        </p:nvPicPr>
        <p:blipFill rotWithShape="1">
          <a:blip r:embed="rId2">
            <a:alphaModFix/>
          </a:blip>
          <a:srcRect b="0" l="0" r="0" t="0"/>
          <a:stretch/>
        </p:blipFill>
        <p:spPr>
          <a:xfrm>
            <a:off x="167480" y="6268164"/>
            <a:ext cx="512064" cy="530352"/>
          </a:xfrm>
          <a:prstGeom prst="rect">
            <a:avLst/>
          </a:prstGeom>
          <a:noFill/>
          <a:ln>
            <a:noFill/>
          </a:ln>
        </p:spPr>
      </p:pic>
      <p:sp>
        <p:nvSpPr>
          <p:cNvPr id="235" name="Google Shape;235;p43"/>
          <p:cNvSpPr txBox="1"/>
          <p:nvPr>
            <p:ph idx="8" type="body"/>
          </p:nvPr>
        </p:nvSpPr>
        <p:spPr>
          <a:xfrm>
            <a:off x="11512456" y="6268164"/>
            <a:ext cx="512000" cy="530400"/>
          </a:xfrm>
          <a:prstGeom prst="rect">
            <a:avLst/>
          </a:prstGeom>
          <a:noFill/>
          <a:ln cap="flat" cmpd="sng" w="9525">
            <a:solidFill>
              <a:srgbClr val="021E3E"/>
            </a:solidFill>
            <a:prstDash val="solid"/>
            <a:round/>
            <a:headEnd len="sm" w="sm" type="none"/>
            <a:tailEnd len="sm" w="sm" type="none"/>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1400"/>
              <a:buNone/>
              <a:defRPr sz="1867">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236" name="Shape 236"/>
        <p:cNvGrpSpPr/>
        <p:nvPr/>
      </p:nvGrpSpPr>
      <p:grpSpPr>
        <a:xfrm>
          <a:off x="0" y="0"/>
          <a:ext cx="0" cy="0"/>
          <a:chOff x="0" y="0"/>
          <a:chExt cx="0" cy="0"/>
        </a:xfrm>
      </p:grpSpPr>
      <p:grpSp>
        <p:nvGrpSpPr>
          <p:cNvPr id="237" name="Google Shape;237;p44"/>
          <p:cNvGrpSpPr/>
          <p:nvPr/>
        </p:nvGrpSpPr>
        <p:grpSpPr>
          <a:xfrm>
            <a:off x="2185805" y="6357837"/>
            <a:ext cx="7820300" cy="337800"/>
            <a:chOff x="2185804" y="6357838"/>
            <a:chExt cx="7820300" cy="337800"/>
          </a:xfrm>
        </p:grpSpPr>
        <p:sp>
          <p:nvSpPr>
            <p:cNvPr id="238" name="Google Shape;238;p44"/>
            <p:cNvSpPr/>
            <p:nvPr/>
          </p:nvSpPr>
          <p:spPr>
            <a:xfrm>
              <a:off x="2185804" y="6357838"/>
              <a:ext cx="1699500" cy="337800"/>
            </a:xfrm>
            <a:prstGeom prst="homePlate">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39" name="Google Shape;239;p44"/>
            <p:cNvSpPr/>
            <p:nvPr/>
          </p:nvSpPr>
          <p:spPr>
            <a:xfrm>
              <a:off x="3716431" y="6357838"/>
              <a:ext cx="1699500" cy="337800"/>
            </a:xfrm>
            <a:prstGeom prst="chevron">
              <a:avLst>
                <a:gd fmla="val 50000" name="adj"/>
              </a:avLst>
            </a:prstGeom>
            <a:solidFill>
              <a:srgbClr val="021E3E"/>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40" name="Google Shape;240;p44"/>
            <p:cNvSpPr/>
            <p:nvPr/>
          </p:nvSpPr>
          <p:spPr>
            <a:xfrm>
              <a:off x="5247058" y="6357838"/>
              <a:ext cx="1699500" cy="337800"/>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41" name="Google Shape;241;p44"/>
            <p:cNvSpPr/>
            <p:nvPr/>
          </p:nvSpPr>
          <p:spPr>
            <a:xfrm>
              <a:off x="6777685" y="6357838"/>
              <a:ext cx="1699500" cy="337800"/>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42" name="Google Shape;242;p44"/>
            <p:cNvSpPr/>
            <p:nvPr/>
          </p:nvSpPr>
          <p:spPr>
            <a:xfrm>
              <a:off x="8306604" y="6357838"/>
              <a:ext cx="1699500" cy="337800"/>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grpSp>
      <p:sp>
        <p:nvSpPr>
          <p:cNvPr id="243" name="Google Shape;243;p44"/>
          <p:cNvSpPr/>
          <p:nvPr/>
        </p:nvSpPr>
        <p:spPr>
          <a:xfrm>
            <a:off x="-1" y="0"/>
            <a:ext cx="12192000" cy="720091"/>
          </a:xfrm>
          <a:custGeom>
            <a:rect b="b" l="l" r="r" t="t"/>
            <a:pathLst>
              <a:path extrusionOk="0" h="720090" w="9144000">
                <a:moveTo>
                  <a:pt x="0" y="719696"/>
                </a:moveTo>
                <a:lnTo>
                  <a:pt x="9144000" y="719696"/>
                </a:lnTo>
                <a:lnTo>
                  <a:pt x="9144000" y="0"/>
                </a:lnTo>
                <a:lnTo>
                  <a:pt x="0" y="0"/>
                </a:lnTo>
                <a:lnTo>
                  <a:pt x="0" y="719696"/>
                </a:lnTo>
                <a:close/>
              </a:path>
            </a:pathLst>
          </a:custGeom>
          <a:solidFill>
            <a:srgbClr val="021E3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67"/>
              <a:buFont typeface="Arial"/>
              <a:buNone/>
            </a:pPr>
            <a:r>
              <a:t/>
            </a:r>
            <a:endParaRPr b="0" i="0" sz="1867" u="none" cap="none" strike="noStrike">
              <a:solidFill>
                <a:schemeClr val="dk1"/>
              </a:solidFill>
              <a:latin typeface="Times New Roman"/>
              <a:ea typeface="Times New Roman"/>
              <a:cs typeface="Times New Roman"/>
              <a:sym typeface="Times New Roman"/>
            </a:endParaRPr>
          </a:p>
        </p:txBody>
      </p:sp>
      <p:cxnSp>
        <p:nvCxnSpPr>
          <p:cNvPr id="244" name="Google Shape;244;p44"/>
          <p:cNvCxnSpPr/>
          <p:nvPr/>
        </p:nvCxnSpPr>
        <p:spPr>
          <a:xfrm>
            <a:off x="0" y="6147652"/>
            <a:ext cx="12192000" cy="0"/>
          </a:xfrm>
          <a:prstGeom prst="straightConnector1">
            <a:avLst/>
          </a:prstGeom>
          <a:noFill/>
          <a:ln cap="flat" cmpd="sng" w="12700">
            <a:solidFill>
              <a:srgbClr val="021E3E"/>
            </a:solidFill>
            <a:prstDash val="solid"/>
            <a:miter lim="800000"/>
            <a:headEnd len="sm" w="sm" type="none"/>
            <a:tailEnd len="sm" w="sm" type="none"/>
          </a:ln>
        </p:spPr>
      </p:cxnSp>
      <p:pic>
        <p:nvPicPr>
          <p:cNvPr descr="A picture containing device&#10;&#10;Description generated with high confidence" id="245" name="Google Shape;245;p44"/>
          <p:cNvPicPr preferRelativeResize="0"/>
          <p:nvPr/>
        </p:nvPicPr>
        <p:blipFill rotWithShape="1">
          <a:blip r:embed="rId2">
            <a:alphaModFix/>
          </a:blip>
          <a:srcRect b="0" l="0" r="0" t="0"/>
          <a:stretch/>
        </p:blipFill>
        <p:spPr>
          <a:xfrm>
            <a:off x="167481" y="6275436"/>
            <a:ext cx="511564" cy="529619"/>
          </a:xfrm>
          <a:prstGeom prst="rect">
            <a:avLst/>
          </a:prstGeom>
          <a:noFill/>
          <a:ln>
            <a:noFill/>
          </a:ln>
        </p:spPr>
      </p:pic>
      <p:sp>
        <p:nvSpPr>
          <p:cNvPr id="246" name="Google Shape;246;p44"/>
          <p:cNvSpPr txBox="1"/>
          <p:nvPr>
            <p:ph idx="1" type="body"/>
          </p:nvPr>
        </p:nvSpPr>
        <p:spPr>
          <a:xfrm>
            <a:off x="11512456" y="6261627"/>
            <a:ext cx="512000" cy="530400"/>
          </a:xfrm>
          <a:prstGeom prst="rect">
            <a:avLst/>
          </a:prstGeom>
          <a:no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1400"/>
              <a:buNone/>
              <a:defRPr sz="1867">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47" name="Google Shape;247;p44"/>
          <p:cNvSpPr txBox="1"/>
          <p:nvPr>
            <p:ph idx="2" type="body"/>
          </p:nvPr>
        </p:nvSpPr>
        <p:spPr>
          <a:xfrm>
            <a:off x="3968367"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lt1"/>
              </a:buClr>
              <a:buSzPts val="900"/>
              <a:buNone/>
              <a:defRPr sz="12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48" name="Google Shape;248;p44"/>
          <p:cNvSpPr txBox="1"/>
          <p:nvPr>
            <p:ph idx="3" type="body"/>
          </p:nvPr>
        </p:nvSpPr>
        <p:spPr>
          <a:xfrm>
            <a:off x="5514133"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900"/>
              <a:buNone/>
              <a:defRPr sz="1200">
                <a:solidFill>
                  <a:schemeClr val="dk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49" name="Google Shape;249;p44"/>
          <p:cNvSpPr txBox="1"/>
          <p:nvPr>
            <p:ph idx="4" type="body"/>
          </p:nvPr>
        </p:nvSpPr>
        <p:spPr>
          <a:xfrm>
            <a:off x="7059901"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900"/>
              <a:buNone/>
              <a:defRPr sz="1200">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50" name="Google Shape;250;p44"/>
          <p:cNvSpPr txBox="1"/>
          <p:nvPr>
            <p:ph idx="5" type="body"/>
          </p:nvPr>
        </p:nvSpPr>
        <p:spPr>
          <a:xfrm>
            <a:off x="8605667"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900"/>
              <a:buNone/>
              <a:defRPr sz="1200">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51" name="Google Shape;251;p44"/>
          <p:cNvSpPr txBox="1"/>
          <p:nvPr>
            <p:ph idx="6" type="body"/>
          </p:nvPr>
        </p:nvSpPr>
        <p:spPr>
          <a:xfrm>
            <a:off x="2422600"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900"/>
              <a:buNone/>
              <a:defRPr sz="1200">
                <a:solidFill>
                  <a:schemeClr val="dk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52" name="Google Shape;252;p44"/>
          <p:cNvSpPr txBox="1"/>
          <p:nvPr>
            <p:ph idx="7" type="body"/>
          </p:nvPr>
        </p:nvSpPr>
        <p:spPr>
          <a:xfrm>
            <a:off x="236537" y="323331"/>
            <a:ext cx="8583200" cy="442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chemeClr val="lt1"/>
              </a:buClr>
              <a:buSzPts val="1800"/>
              <a:buNone/>
              <a:defRPr sz="24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53" name="Google Shape;253;p44"/>
          <p:cNvSpPr txBox="1"/>
          <p:nvPr>
            <p:ph idx="8" type="body"/>
          </p:nvPr>
        </p:nvSpPr>
        <p:spPr>
          <a:xfrm>
            <a:off x="236537" y="784009"/>
            <a:ext cx="11483200" cy="2596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chemeClr val="dk1"/>
              </a:buClr>
              <a:buSzPts val="1400"/>
              <a:buNone/>
              <a:defRPr i="1" sz="1867">
                <a:solidFill>
                  <a:schemeClr val="dk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54" name="Shape 254"/>
        <p:cNvGrpSpPr/>
        <p:nvPr/>
      </p:nvGrpSpPr>
      <p:grpSpPr>
        <a:xfrm>
          <a:off x="0" y="0"/>
          <a:ext cx="0" cy="0"/>
          <a:chOff x="0" y="0"/>
          <a:chExt cx="0" cy="0"/>
        </a:xfrm>
      </p:grpSpPr>
      <p:sp>
        <p:nvSpPr>
          <p:cNvPr id="255" name="Google Shape;255;p46"/>
          <p:cNvSpPr/>
          <p:nvPr/>
        </p:nvSpPr>
        <p:spPr>
          <a:xfrm>
            <a:off x="-1" y="0"/>
            <a:ext cx="12192000" cy="720091"/>
          </a:xfrm>
          <a:custGeom>
            <a:rect b="b" l="l" r="r" t="t"/>
            <a:pathLst>
              <a:path extrusionOk="0" h="720090" w="9144000">
                <a:moveTo>
                  <a:pt x="0" y="719696"/>
                </a:moveTo>
                <a:lnTo>
                  <a:pt x="9144000" y="719696"/>
                </a:lnTo>
                <a:lnTo>
                  <a:pt x="9144000" y="0"/>
                </a:lnTo>
                <a:lnTo>
                  <a:pt x="0" y="0"/>
                </a:lnTo>
                <a:lnTo>
                  <a:pt x="0" y="719696"/>
                </a:lnTo>
                <a:close/>
              </a:path>
            </a:pathLst>
          </a:custGeom>
          <a:solidFill>
            <a:srgbClr val="021E3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67"/>
              <a:buFont typeface="Arial"/>
              <a:buNone/>
            </a:pPr>
            <a:r>
              <a:t/>
            </a:r>
            <a:endParaRPr b="0" i="0" sz="1867" u="none" cap="none" strike="noStrike">
              <a:solidFill>
                <a:schemeClr val="dk1"/>
              </a:solidFill>
              <a:latin typeface="Times New Roman"/>
              <a:ea typeface="Times New Roman"/>
              <a:cs typeface="Times New Roman"/>
              <a:sym typeface="Times New Roman"/>
            </a:endParaRPr>
          </a:p>
        </p:txBody>
      </p:sp>
      <p:sp>
        <p:nvSpPr>
          <p:cNvPr id="256" name="Google Shape;256;p46"/>
          <p:cNvSpPr txBox="1"/>
          <p:nvPr>
            <p:ph idx="1" type="body"/>
          </p:nvPr>
        </p:nvSpPr>
        <p:spPr>
          <a:xfrm>
            <a:off x="236537" y="323331"/>
            <a:ext cx="8583200" cy="442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chemeClr val="lt1"/>
              </a:buClr>
              <a:buSzPts val="1800"/>
              <a:buNone/>
              <a:defRPr sz="24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pic>
        <p:nvPicPr>
          <p:cNvPr descr="A picture containing device&#10;&#10;Description generated with high confidence" id="257" name="Google Shape;257;p46"/>
          <p:cNvPicPr preferRelativeResize="0"/>
          <p:nvPr/>
        </p:nvPicPr>
        <p:blipFill rotWithShape="1">
          <a:blip r:embed="rId2">
            <a:alphaModFix/>
          </a:blip>
          <a:srcRect b="0" l="0" r="0" t="0"/>
          <a:stretch/>
        </p:blipFill>
        <p:spPr>
          <a:xfrm>
            <a:off x="167480" y="6268164"/>
            <a:ext cx="512064" cy="530352"/>
          </a:xfrm>
          <a:prstGeom prst="rect">
            <a:avLst/>
          </a:prstGeom>
          <a:noFill/>
          <a:ln>
            <a:noFill/>
          </a:ln>
        </p:spPr>
      </p:pic>
      <p:sp>
        <p:nvSpPr>
          <p:cNvPr id="258" name="Google Shape;258;p46"/>
          <p:cNvSpPr txBox="1"/>
          <p:nvPr>
            <p:ph idx="2" type="body"/>
          </p:nvPr>
        </p:nvSpPr>
        <p:spPr>
          <a:xfrm>
            <a:off x="11512456" y="6268164"/>
            <a:ext cx="512000" cy="530400"/>
          </a:xfrm>
          <a:prstGeom prst="rect">
            <a:avLst/>
          </a:prstGeom>
          <a:noFill/>
          <a:ln cap="flat" cmpd="sng" w="9525">
            <a:solidFill>
              <a:srgbClr val="021E3E"/>
            </a:solidFill>
            <a:prstDash val="solid"/>
            <a:round/>
            <a:headEnd len="sm" w="sm" type="none"/>
            <a:tailEnd len="sm" w="sm" type="none"/>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1400"/>
              <a:buNone/>
              <a:defRPr sz="1867">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59" name="Google Shape;259;p46"/>
          <p:cNvSpPr txBox="1"/>
          <p:nvPr>
            <p:ph idx="3" type="body"/>
          </p:nvPr>
        </p:nvSpPr>
        <p:spPr>
          <a:xfrm>
            <a:off x="236537" y="784009"/>
            <a:ext cx="11483200" cy="2596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chemeClr val="dk1"/>
              </a:buClr>
              <a:buSzPts val="1400"/>
              <a:buNone/>
              <a:defRPr i="1" sz="1867">
                <a:solidFill>
                  <a:schemeClr val="dk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60" name="Shape 260"/>
        <p:cNvGrpSpPr/>
        <p:nvPr/>
      </p:nvGrpSpPr>
      <p:grpSpPr>
        <a:xfrm>
          <a:off x="0" y="0"/>
          <a:ext cx="0" cy="0"/>
          <a:chOff x="0" y="0"/>
          <a:chExt cx="0" cy="0"/>
        </a:xfrm>
      </p:grpSpPr>
      <p:sp>
        <p:nvSpPr>
          <p:cNvPr id="261" name="Google Shape;261;p47"/>
          <p:cNvSpPr/>
          <p:nvPr/>
        </p:nvSpPr>
        <p:spPr>
          <a:xfrm>
            <a:off x="-1" y="0"/>
            <a:ext cx="12192000" cy="720091"/>
          </a:xfrm>
          <a:custGeom>
            <a:rect b="b" l="l" r="r" t="t"/>
            <a:pathLst>
              <a:path extrusionOk="0" h="720090" w="9144000">
                <a:moveTo>
                  <a:pt x="0" y="719696"/>
                </a:moveTo>
                <a:lnTo>
                  <a:pt x="9144000" y="719696"/>
                </a:lnTo>
                <a:lnTo>
                  <a:pt x="9144000" y="0"/>
                </a:lnTo>
                <a:lnTo>
                  <a:pt x="0" y="0"/>
                </a:lnTo>
                <a:lnTo>
                  <a:pt x="0" y="719696"/>
                </a:lnTo>
                <a:close/>
              </a:path>
            </a:pathLst>
          </a:custGeom>
          <a:solidFill>
            <a:srgbClr val="021E3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67"/>
              <a:buFont typeface="Arial"/>
              <a:buNone/>
            </a:pPr>
            <a:r>
              <a:t/>
            </a:r>
            <a:endParaRPr b="0" i="0" sz="1867" u="none" cap="none" strike="noStrike">
              <a:solidFill>
                <a:schemeClr val="dk1"/>
              </a:solidFill>
              <a:latin typeface="Times New Roman"/>
              <a:ea typeface="Times New Roman"/>
              <a:cs typeface="Times New Roman"/>
              <a:sym typeface="Times New Roman"/>
            </a:endParaRPr>
          </a:p>
        </p:txBody>
      </p:sp>
      <p:sp>
        <p:nvSpPr>
          <p:cNvPr id="262" name="Google Shape;262;p47"/>
          <p:cNvSpPr txBox="1"/>
          <p:nvPr>
            <p:ph idx="1" type="body"/>
          </p:nvPr>
        </p:nvSpPr>
        <p:spPr>
          <a:xfrm>
            <a:off x="236537" y="323331"/>
            <a:ext cx="8583200" cy="442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chemeClr val="lt1"/>
              </a:buClr>
              <a:buSzPts val="1800"/>
              <a:buNone/>
              <a:defRPr sz="24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grpSp>
        <p:nvGrpSpPr>
          <p:cNvPr id="263" name="Google Shape;263;p47"/>
          <p:cNvGrpSpPr/>
          <p:nvPr/>
        </p:nvGrpSpPr>
        <p:grpSpPr>
          <a:xfrm>
            <a:off x="2185805" y="6357837"/>
            <a:ext cx="7820300" cy="337800"/>
            <a:chOff x="2295518" y="6356059"/>
            <a:chExt cx="7820300" cy="337800"/>
          </a:xfrm>
        </p:grpSpPr>
        <p:sp>
          <p:nvSpPr>
            <p:cNvPr id="264" name="Google Shape;264;p47"/>
            <p:cNvSpPr/>
            <p:nvPr/>
          </p:nvSpPr>
          <p:spPr>
            <a:xfrm>
              <a:off x="2295518" y="6356059"/>
              <a:ext cx="1699500" cy="337800"/>
            </a:xfrm>
            <a:prstGeom prst="homePlate">
              <a:avLst>
                <a:gd fmla="val 50000" name="adj"/>
              </a:avLst>
            </a:prstGeom>
            <a:solidFill>
              <a:srgbClr val="021E3E"/>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65" name="Google Shape;265;p47"/>
            <p:cNvSpPr/>
            <p:nvPr/>
          </p:nvSpPr>
          <p:spPr>
            <a:xfrm>
              <a:off x="3826145" y="6356059"/>
              <a:ext cx="1699500" cy="337800"/>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66" name="Google Shape;266;p47"/>
            <p:cNvSpPr/>
            <p:nvPr/>
          </p:nvSpPr>
          <p:spPr>
            <a:xfrm>
              <a:off x="5356772" y="6356059"/>
              <a:ext cx="1699500" cy="337800"/>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67" name="Google Shape;267;p47"/>
            <p:cNvSpPr/>
            <p:nvPr/>
          </p:nvSpPr>
          <p:spPr>
            <a:xfrm>
              <a:off x="6887399" y="6356059"/>
              <a:ext cx="1699500" cy="337800"/>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68" name="Google Shape;268;p47"/>
            <p:cNvSpPr/>
            <p:nvPr/>
          </p:nvSpPr>
          <p:spPr>
            <a:xfrm>
              <a:off x="8416318" y="6356059"/>
              <a:ext cx="1699500" cy="337800"/>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grpSp>
      <p:sp>
        <p:nvSpPr>
          <p:cNvPr id="269" name="Google Shape;269;p47"/>
          <p:cNvSpPr txBox="1"/>
          <p:nvPr>
            <p:ph idx="2" type="body"/>
          </p:nvPr>
        </p:nvSpPr>
        <p:spPr>
          <a:xfrm>
            <a:off x="3968367"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900"/>
              <a:buNone/>
              <a:defRPr sz="1200">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70" name="Google Shape;270;p47"/>
          <p:cNvSpPr txBox="1"/>
          <p:nvPr>
            <p:ph idx="3" type="body"/>
          </p:nvPr>
        </p:nvSpPr>
        <p:spPr>
          <a:xfrm>
            <a:off x="5514133"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900"/>
              <a:buNone/>
              <a:defRPr sz="1200">
                <a:solidFill>
                  <a:schemeClr val="dk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71" name="Google Shape;271;p47"/>
          <p:cNvSpPr txBox="1"/>
          <p:nvPr>
            <p:ph idx="4" type="body"/>
          </p:nvPr>
        </p:nvSpPr>
        <p:spPr>
          <a:xfrm>
            <a:off x="7059901"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900"/>
              <a:buNone/>
              <a:defRPr sz="1200">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72" name="Google Shape;272;p47"/>
          <p:cNvSpPr txBox="1"/>
          <p:nvPr>
            <p:ph idx="5" type="body"/>
          </p:nvPr>
        </p:nvSpPr>
        <p:spPr>
          <a:xfrm>
            <a:off x="8605667"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900"/>
              <a:buNone/>
              <a:defRPr sz="1200">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73" name="Google Shape;273;p47"/>
          <p:cNvSpPr txBox="1"/>
          <p:nvPr>
            <p:ph idx="6" type="body"/>
          </p:nvPr>
        </p:nvSpPr>
        <p:spPr>
          <a:xfrm>
            <a:off x="2422600" y="6411799"/>
            <a:ext cx="1108400" cy="24600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lt1"/>
              </a:buClr>
              <a:buSzPts val="900"/>
              <a:buNone/>
              <a:defRPr sz="12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cxnSp>
        <p:nvCxnSpPr>
          <p:cNvPr id="274" name="Google Shape;274;p47"/>
          <p:cNvCxnSpPr/>
          <p:nvPr/>
        </p:nvCxnSpPr>
        <p:spPr>
          <a:xfrm>
            <a:off x="0" y="6147652"/>
            <a:ext cx="12192000" cy="0"/>
          </a:xfrm>
          <a:prstGeom prst="straightConnector1">
            <a:avLst/>
          </a:prstGeom>
          <a:noFill/>
          <a:ln cap="flat" cmpd="sng" w="12700">
            <a:solidFill>
              <a:srgbClr val="021E3E"/>
            </a:solidFill>
            <a:prstDash val="solid"/>
            <a:miter lim="800000"/>
            <a:headEnd len="sm" w="sm" type="none"/>
            <a:tailEnd len="sm" w="sm" type="none"/>
          </a:ln>
        </p:spPr>
      </p:cxnSp>
      <p:pic>
        <p:nvPicPr>
          <p:cNvPr descr="A picture containing device&#10;&#10;Description generated with high confidence" id="275" name="Google Shape;275;p47"/>
          <p:cNvPicPr preferRelativeResize="0"/>
          <p:nvPr/>
        </p:nvPicPr>
        <p:blipFill rotWithShape="1">
          <a:blip r:embed="rId2">
            <a:alphaModFix/>
          </a:blip>
          <a:srcRect b="0" l="0" r="0" t="0"/>
          <a:stretch/>
        </p:blipFill>
        <p:spPr>
          <a:xfrm>
            <a:off x="167480" y="6268164"/>
            <a:ext cx="512064" cy="530352"/>
          </a:xfrm>
          <a:prstGeom prst="rect">
            <a:avLst/>
          </a:prstGeom>
          <a:noFill/>
          <a:ln>
            <a:noFill/>
          </a:ln>
        </p:spPr>
      </p:pic>
      <p:sp>
        <p:nvSpPr>
          <p:cNvPr id="276" name="Google Shape;276;p47"/>
          <p:cNvSpPr txBox="1"/>
          <p:nvPr>
            <p:ph idx="7" type="body"/>
          </p:nvPr>
        </p:nvSpPr>
        <p:spPr>
          <a:xfrm>
            <a:off x="11512456" y="6268164"/>
            <a:ext cx="512000" cy="530400"/>
          </a:xfrm>
          <a:prstGeom prst="rect">
            <a:avLst/>
          </a:prstGeom>
          <a:noFill/>
          <a:ln cap="flat" cmpd="sng" w="9525">
            <a:solidFill>
              <a:srgbClr val="021E3E"/>
            </a:solidFill>
            <a:prstDash val="solid"/>
            <a:round/>
            <a:headEnd len="sm" w="sm" type="none"/>
            <a:tailEnd len="sm" w="sm" type="none"/>
          </a:ln>
        </p:spPr>
        <p:txBody>
          <a:bodyPr anchorCtr="0" anchor="ctr" bIns="34275" lIns="68575" spcFirstLastPara="1" rIns="68575" wrap="square" tIns="34275">
            <a:noAutofit/>
          </a:bodyPr>
          <a:lstStyle>
            <a:lvl1pPr indent="-228600" lvl="0" marL="457200" algn="ctr">
              <a:lnSpc>
                <a:spcPct val="90000"/>
              </a:lnSpc>
              <a:spcBef>
                <a:spcPts val="1067"/>
              </a:spcBef>
              <a:spcAft>
                <a:spcPts val="0"/>
              </a:spcAft>
              <a:buClr>
                <a:schemeClr val="dk1"/>
              </a:buClr>
              <a:buSzPts val="1400"/>
              <a:buNone/>
              <a:defRPr sz="1867">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grpSp>
        <p:nvGrpSpPr>
          <p:cNvPr id="277" name="Google Shape;277;p47"/>
          <p:cNvGrpSpPr/>
          <p:nvPr/>
        </p:nvGrpSpPr>
        <p:grpSpPr>
          <a:xfrm>
            <a:off x="1328673" y="1291459"/>
            <a:ext cx="4103017" cy="1198500"/>
            <a:chOff x="1328672" y="1291458"/>
            <a:chExt cx="4103017" cy="1198500"/>
          </a:xfrm>
        </p:grpSpPr>
        <p:sp>
          <p:nvSpPr>
            <p:cNvPr id="278" name="Google Shape;278;p47"/>
            <p:cNvSpPr/>
            <p:nvPr/>
          </p:nvSpPr>
          <p:spPr>
            <a:xfrm>
              <a:off x="2527089" y="1291458"/>
              <a:ext cx="2904600" cy="11985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67"/>
                <a:buFont typeface="Arial"/>
                <a:buNone/>
              </a:pPr>
              <a:r>
                <a:t/>
              </a:r>
              <a:endParaRPr b="0" i="0" sz="1867" u="none" cap="none" strike="noStrike">
                <a:solidFill>
                  <a:schemeClr val="lt1"/>
                </a:solidFill>
                <a:latin typeface="Times New Roman"/>
                <a:ea typeface="Times New Roman"/>
                <a:cs typeface="Times New Roman"/>
                <a:sym typeface="Times New Roman"/>
              </a:endParaRPr>
            </a:p>
          </p:txBody>
        </p:sp>
        <p:sp>
          <p:nvSpPr>
            <p:cNvPr id="279" name="Google Shape;279;p47"/>
            <p:cNvSpPr/>
            <p:nvPr/>
          </p:nvSpPr>
          <p:spPr>
            <a:xfrm>
              <a:off x="1328672" y="1291458"/>
              <a:ext cx="1198500" cy="11985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67"/>
                <a:buFont typeface="Arial"/>
                <a:buNone/>
              </a:pPr>
              <a:r>
                <a:t/>
              </a:r>
              <a:endParaRPr b="0" i="0" sz="1867" u="none" cap="none" strike="noStrike">
                <a:solidFill>
                  <a:schemeClr val="lt1"/>
                </a:solidFill>
                <a:latin typeface="Times New Roman"/>
                <a:ea typeface="Times New Roman"/>
                <a:cs typeface="Times New Roman"/>
                <a:sym typeface="Times New Roman"/>
              </a:endParaRPr>
            </a:p>
          </p:txBody>
        </p:sp>
      </p:grpSp>
      <p:sp>
        <p:nvSpPr>
          <p:cNvPr id="280" name="Google Shape;280;p47"/>
          <p:cNvSpPr txBox="1"/>
          <p:nvPr/>
        </p:nvSpPr>
        <p:spPr>
          <a:xfrm>
            <a:off x="2688267" y="4561551"/>
            <a:ext cx="2552800" cy="9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67"/>
              <a:buFont typeface="Times New Roman"/>
              <a:buNone/>
            </a:pPr>
            <a:r>
              <a:rPr b="0" i="0" lang="en-US" sz="1867" u="none" cap="none" strike="noStrike">
                <a:solidFill>
                  <a:schemeClr val="lt1"/>
                </a:solidFill>
                <a:latin typeface="Times New Roman"/>
                <a:ea typeface="Times New Roman"/>
                <a:cs typeface="Times New Roman"/>
                <a:sym typeface="Times New Roman"/>
              </a:rPr>
              <a:t>Name</a:t>
            </a:r>
            <a:endParaRPr b="0" i="0" sz="1467"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867"/>
              <a:buFont typeface="Times New Roman"/>
              <a:buNone/>
            </a:pPr>
            <a:r>
              <a:rPr b="0" i="0" lang="en-US" sz="1867" u="none" cap="none" strike="noStrike">
                <a:solidFill>
                  <a:schemeClr val="lt1"/>
                </a:solidFill>
                <a:latin typeface="Times New Roman"/>
                <a:ea typeface="Times New Roman"/>
                <a:cs typeface="Times New Roman"/>
                <a:sym typeface="Times New Roman"/>
              </a:rPr>
              <a:t>Major</a:t>
            </a:r>
            <a:endParaRPr b="0" i="0" sz="1467"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867"/>
              <a:buFont typeface="Times New Roman"/>
              <a:buNone/>
            </a:pPr>
            <a:r>
              <a:rPr b="0" i="0" lang="en-US" sz="1867" u="none" cap="none" strike="noStrike">
                <a:solidFill>
                  <a:schemeClr val="lt1"/>
                </a:solidFill>
                <a:latin typeface="Times New Roman"/>
                <a:ea typeface="Times New Roman"/>
                <a:cs typeface="Times New Roman"/>
                <a:sym typeface="Times New Roman"/>
              </a:rPr>
              <a:t>Position</a:t>
            </a:r>
            <a:endParaRPr b="0" i="0" sz="1467" u="none" cap="none" strike="noStrike">
              <a:solidFill>
                <a:schemeClr val="dk1"/>
              </a:solidFill>
              <a:latin typeface="Arial"/>
              <a:ea typeface="Arial"/>
              <a:cs typeface="Arial"/>
              <a:sym typeface="Arial"/>
            </a:endParaRPr>
          </a:p>
        </p:txBody>
      </p:sp>
      <p:sp>
        <p:nvSpPr>
          <p:cNvPr id="281" name="Google Shape;281;p47"/>
          <p:cNvSpPr txBox="1"/>
          <p:nvPr>
            <p:ph idx="8" type="body"/>
          </p:nvPr>
        </p:nvSpPr>
        <p:spPr>
          <a:xfrm>
            <a:off x="1527829" y="1478701"/>
            <a:ext cx="800000" cy="8240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1067"/>
              </a:spcBef>
              <a:spcAft>
                <a:spcPts val="0"/>
              </a:spcAft>
              <a:buClr>
                <a:schemeClr val="lt1"/>
              </a:buClr>
              <a:buSzPts val="1200"/>
              <a:buNone/>
              <a:defRPr sz="16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82" name="Google Shape;282;p47"/>
          <p:cNvSpPr txBox="1"/>
          <p:nvPr>
            <p:ph idx="9" type="body"/>
          </p:nvPr>
        </p:nvSpPr>
        <p:spPr>
          <a:xfrm>
            <a:off x="2720187" y="1478703"/>
            <a:ext cx="2521200" cy="8240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0"/>
              </a:spcBef>
              <a:spcAft>
                <a:spcPts val="0"/>
              </a:spcAft>
              <a:buClr>
                <a:schemeClr val="lt1"/>
              </a:buClr>
              <a:buSzPts val="1200"/>
              <a:buNone/>
              <a:defRPr sz="16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grpSp>
        <p:nvGrpSpPr>
          <p:cNvPr id="283" name="Google Shape;283;p47"/>
          <p:cNvGrpSpPr/>
          <p:nvPr/>
        </p:nvGrpSpPr>
        <p:grpSpPr>
          <a:xfrm>
            <a:off x="6760337" y="1291459"/>
            <a:ext cx="4103017" cy="1198500"/>
            <a:chOff x="1328672" y="1291458"/>
            <a:chExt cx="4103017" cy="1198500"/>
          </a:xfrm>
        </p:grpSpPr>
        <p:sp>
          <p:nvSpPr>
            <p:cNvPr id="284" name="Google Shape;284;p47"/>
            <p:cNvSpPr/>
            <p:nvPr/>
          </p:nvSpPr>
          <p:spPr>
            <a:xfrm>
              <a:off x="2527089" y="1291458"/>
              <a:ext cx="2904600" cy="11985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67"/>
                <a:buFont typeface="Arial"/>
                <a:buNone/>
              </a:pPr>
              <a:r>
                <a:t/>
              </a:r>
              <a:endParaRPr b="0" i="0" sz="1867" u="none" cap="none" strike="noStrike">
                <a:solidFill>
                  <a:schemeClr val="lt1"/>
                </a:solidFill>
                <a:latin typeface="Times New Roman"/>
                <a:ea typeface="Times New Roman"/>
                <a:cs typeface="Times New Roman"/>
                <a:sym typeface="Times New Roman"/>
              </a:endParaRPr>
            </a:p>
          </p:txBody>
        </p:sp>
        <p:sp>
          <p:nvSpPr>
            <p:cNvPr id="285" name="Google Shape;285;p47"/>
            <p:cNvSpPr/>
            <p:nvPr/>
          </p:nvSpPr>
          <p:spPr>
            <a:xfrm>
              <a:off x="1328672" y="1291458"/>
              <a:ext cx="1198500" cy="11985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67"/>
                <a:buFont typeface="Arial"/>
                <a:buNone/>
              </a:pPr>
              <a:r>
                <a:t/>
              </a:r>
              <a:endParaRPr b="0" i="0" sz="1867" u="none" cap="none" strike="noStrike">
                <a:solidFill>
                  <a:schemeClr val="lt1"/>
                </a:solidFill>
                <a:latin typeface="Times New Roman"/>
                <a:ea typeface="Times New Roman"/>
                <a:cs typeface="Times New Roman"/>
                <a:sym typeface="Times New Roman"/>
              </a:endParaRPr>
            </a:p>
          </p:txBody>
        </p:sp>
      </p:grpSp>
      <p:sp>
        <p:nvSpPr>
          <p:cNvPr id="286" name="Google Shape;286;p47"/>
          <p:cNvSpPr txBox="1"/>
          <p:nvPr>
            <p:ph idx="13" type="body"/>
          </p:nvPr>
        </p:nvSpPr>
        <p:spPr>
          <a:xfrm>
            <a:off x="6959493" y="1478701"/>
            <a:ext cx="800000" cy="8240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1067"/>
              </a:spcBef>
              <a:spcAft>
                <a:spcPts val="0"/>
              </a:spcAft>
              <a:buClr>
                <a:schemeClr val="lt1"/>
              </a:buClr>
              <a:buSzPts val="1200"/>
              <a:buNone/>
              <a:defRPr sz="16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87" name="Google Shape;287;p47"/>
          <p:cNvSpPr txBox="1"/>
          <p:nvPr>
            <p:ph idx="14" type="body"/>
          </p:nvPr>
        </p:nvSpPr>
        <p:spPr>
          <a:xfrm>
            <a:off x="8151851" y="1478703"/>
            <a:ext cx="2521200" cy="8240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0"/>
              </a:spcBef>
              <a:spcAft>
                <a:spcPts val="0"/>
              </a:spcAft>
              <a:buClr>
                <a:schemeClr val="lt1"/>
              </a:buClr>
              <a:buSzPts val="1200"/>
              <a:buNone/>
              <a:defRPr sz="16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grpSp>
        <p:nvGrpSpPr>
          <p:cNvPr id="288" name="Google Shape;288;p47"/>
          <p:cNvGrpSpPr/>
          <p:nvPr/>
        </p:nvGrpSpPr>
        <p:grpSpPr>
          <a:xfrm>
            <a:off x="1328673" y="3015078"/>
            <a:ext cx="4103017" cy="1198500"/>
            <a:chOff x="1328672" y="1291458"/>
            <a:chExt cx="4103017" cy="1198500"/>
          </a:xfrm>
        </p:grpSpPr>
        <p:sp>
          <p:nvSpPr>
            <p:cNvPr id="289" name="Google Shape;289;p47"/>
            <p:cNvSpPr/>
            <p:nvPr/>
          </p:nvSpPr>
          <p:spPr>
            <a:xfrm>
              <a:off x="2527089" y="1291458"/>
              <a:ext cx="2904600" cy="11985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67"/>
                <a:buFont typeface="Arial"/>
                <a:buNone/>
              </a:pPr>
              <a:r>
                <a:t/>
              </a:r>
              <a:endParaRPr b="0" i="0" sz="1867" u="none" cap="none" strike="noStrike">
                <a:solidFill>
                  <a:schemeClr val="lt1"/>
                </a:solidFill>
                <a:latin typeface="Times New Roman"/>
                <a:ea typeface="Times New Roman"/>
                <a:cs typeface="Times New Roman"/>
                <a:sym typeface="Times New Roman"/>
              </a:endParaRPr>
            </a:p>
          </p:txBody>
        </p:sp>
        <p:sp>
          <p:nvSpPr>
            <p:cNvPr id="290" name="Google Shape;290;p47"/>
            <p:cNvSpPr/>
            <p:nvPr/>
          </p:nvSpPr>
          <p:spPr>
            <a:xfrm>
              <a:off x="1328672" y="1291458"/>
              <a:ext cx="1198500" cy="11985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67"/>
                <a:buFont typeface="Arial"/>
                <a:buNone/>
              </a:pPr>
              <a:r>
                <a:t/>
              </a:r>
              <a:endParaRPr b="0" i="0" sz="1867" u="none" cap="none" strike="noStrike">
                <a:solidFill>
                  <a:schemeClr val="lt1"/>
                </a:solidFill>
                <a:latin typeface="Times New Roman"/>
                <a:ea typeface="Times New Roman"/>
                <a:cs typeface="Times New Roman"/>
                <a:sym typeface="Times New Roman"/>
              </a:endParaRPr>
            </a:p>
          </p:txBody>
        </p:sp>
      </p:grpSp>
      <p:sp>
        <p:nvSpPr>
          <p:cNvPr id="291" name="Google Shape;291;p47"/>
          <p:cNvSpPr txBox="1"/>
          <p:nvPr>
            <p:ph idx="15" type="body"/>
          </p:nvPr>
        </p:nvSpPr>
        <p:spPr>
          <a:xfrm>
            <a:off x="1527829" y="3202323"/>
            <a:ext cx="800000" cy="8240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1067"/>
              </a:spcBef>
              <a:spcAft>
                <a:spcPts val="0"/>
              </a:spcAft>
              <a:buClr>
                <a:schemeClr val="lt1"/>
              </a:buClr>
              <a:buSzPts val="1200"/>
              <a:buNone/>
              <a:defRPr sz="16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92" name="Google Shape;292;p47"/>
          <p:cNvSpPr txBox="1"/>
          <p:nvPr>
            <p:ph idx="16" type="body"/>
          </p:nvPr>
        </p:nvSpPr>
        <p:spPr>
          <a:xfrm>
            <a:off x="2720187" y="3202323"/>
            <a:ext cx="2521200" cy="8240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0"/>
              </a:spcBef>
              <a:spcAft>
                <a:spcPts val="0"/>
              </a:spcAft>
              <a:buClr>
                <a:schemeClr val="lt1"/>
              </a:buClr>
              <a:buSzPts val="1200"/>
              <a:buNone/>
              <a:defRPr sz="16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grpSp>
        <p:nvGrpSpPr>
          <p:cNvPr id="293" name="Google Shape;293;p47"/>
          <p:cNvGrpSpPr/>
          <p:nvPr/>
        </p:nvGrpSpPr>
        <p:grpSpPr>
          <a:xfrm>
            <a:off x="1328673" y="4739051"/>
            <a:ext cx="4103017" cy="1198500"/>
            <a:chOff x="1328672" y="1291458"/>
            <a:chExt cx="4103017" cy="1198500"/>
          </a:xfrm>
        </p:grpSpPr>
        <p:sp>
          <p:nvSpPr>
            <p:cNvPr id="294" name="Google Shape;294;p47"/>
            <p:cNvSpPr/>
            <p:nvPr/>
          </p:nvSpPr>
          <p:spPr>
            <a:xfrm>
              <a:off x="2527089" y="1291458"/>
              <a:ext cx="2904600" cy="11985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67"/>
                <a:buFont typeface="Arial"/>
                <a:buNone/>
              </a:pPr>
              <a:r>
                <a:t/>
              </a:r>
              <a:endParaRPr b="0" i="0" sz="1867" u="none" cap="none" strike="noStrike">
                <a:solidFill>
                  <a:schemeClr val="lt1"/>
                </a:solidFill>
                <a:latin typeface="Times New Roman"/>
                <a:ea typeface="Times New Roman"/>
                <a:cs typeface="Times New Roman"/>
                <a:sym typeface="Times New Roman"/>
              </a:endParaRPr>
            </a:p>
          </p:txBody>
        </p:sp>
        <p:sp>
          <p:nvSpPr>
            <p:cNvPr id="295" name="Google Shape;295;p47"/>
            <p:cNvSpPr/>
            <p:nvPr/>
          </p:nvSpPr>
          <p:spPr>
            <a:xfrm>
              <a:off x="1328672" y="1291458"/>
              <a:ext cx="1198500" cy="11985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67"/>
                <a:buFont typeface="Arial"/>
                <a:buNone/>
              </a:pPr>
              <a:r>
                <a:t/>
              </a:r>
              <a:endParaRPr b="0" i="0" sz="1867" u="none" cap="none" strike="noStrike">
                <a:solidFill>
                  <a:schemeClr val="lt1"/>
                </a:solidFill>
                <a:latin typeface="Times New Roman"/>
                <a:ea typeface="Times New Roman"/>
                <a:cs typeface="Times New Roman"/>
                <a:sym typeface="Times New Roman"/>
              </a:endParaRPr>
            </a:p>
          </p:txBody>
        </p:sp>
      </p:grpSp>
      <p:sp>
        <p:nvSpPr>
          <p:cNvPr id="296" name="Google Shape;296;p47"/>
          <p:cNvSpPr txBox="1"/>
          <p:nvPr>
            <p:ph idx="17" type="body"/>
          </p:nvPr>
        </p:nvSpPr>
        <p:spPr>
          <a:xfrm>
            <a:off x="1527829" y="4926295"/>
            <a:ext cx="800000" cy="8240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1067"/>
              </a:spcBef>
              <a:spcAft>
                <a:spcPts val="0"/>
              </a:spcAft>
              <a:buClr>
                <a:schemeClr val="lt1"/>
              </a:buClr>
              <a:buSzPts val="1200"/>
              <a:buNone/>
              <a:defRPr sz="16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97" name="Google Shape;297;p47"/>
          <p:cNvSpPr txBox="1"/>
          <p:nvPr>
            <p:ph idx="18" type="body"/>
          </p:nvPr>
        </p:nvSpPr>
        <p:spPr>
          <a:xfrm>
            <a:off x="2720187" y="4926295"/>
            <a:ext cx="2521200" cy="8240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0"/>
              </a:spcBef>
              <a:spcAft>
                <a:spcPts val="0"/>
              </a:spcAft>
              <a:buClr>
                <a:schemeClr val="lt1"/>
              </a:buClr>
              <a:buSzPts val="1200"/>
              <a:buNone/>
              <a:defRPr sz="16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grpSp>
        <p:nvGrpSpPr>
          <p:cNvPr id="298" name="Google Shape;298;p47"/>
          <p:cNvGrpSpPr/>
          <p:nvPr/>
        </p:nvGrpSpPr>
        <p:grpSpPr>
          <a:xfrm>
            <a:off x="6760337" y="3011782"/>
            <a:ext cx="4103017" cy="1198500"/>
            <a:chOff x="1328672" y="1291458"/>
            <a:chExt cx="4103017" cy="1198500"/>
          </a:xfrm>
        </p:grpSpPr>
        <p:sp>
          <p:nvSpPr>
            <p:cNvPr id="299" name="Google Shape;299;p47"/>
            <p:cNvSpPr/>
            <p:nvPr/>
          </p:nvSpPr>
          <p:spPr>
            <a:xfrm>
              <a:off x="2527089" y="1291458"/>
              <a:ext cx="2904600" cy="11985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67"/>
                <a:buFont typeface="Arial"/>
                <a:buNone/>
              </a:pPr>
              <a:r>
                <a:t/>
              </a:r>
              <a:endParaRPr b="0" i="0" sz="1867" u="none" cap="none" strike="noStrike">
                <a:solidFill>
                  <a:schemeClr val="lt1"/>
                </a:solidFill>
                <a:latin typeface="Times New Roman"/>
                <a:ea typeface="Times New Roman"/>
                <a:cs typeface="Times New Roman"/>
                <a:sym typeface="Times New Roman"/>
              </a:endParaRPr>
            </a:p>
          </p:txBody>
        </p:sp>
        <p:sp>
          <p:nvSpPr>
            <p:cNvPr id="300" name="Google Shape;300;p47"/>
            <p:cNvSpPr/>
            <p:nvPr/>
          </p:nvSpPr>
          <p:spPr>
            <a:xfrm>
              <a:off x="1328672" y="1291458"/>
              <a:ext cx="1198500" cy="11985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67"/>
                <a:buFont typeface="Arial"/>
                <a:buNone/>
              </a:pPr>
              <a:r>
                <a:t/>
              </a:r>
              <a:endParaRPr b="0" i="0" sz="1867" u="none" cap="none" strike="noStrike">
                <a:solidFill>
                  <a:schemeClr val="lt1"/>
                </a:solidFill>
                <a:latin typeface="Times New Roman"/>
                <a:ea typeface="Times New Roman"/>
                <a:cs typeface="Times New Roman"/>
                <a:sym typeface="Times New Roman"/>
              </a:endParaRPr>
            </a:p>
          </p:txBody>
        </p:sp>
      </p:grpSp>
      <p:sp>
        <p:nvSpPr>
          <p:cNvPr id="301" name="Google Shape;301;p47"/>
          <p:cNvSpPr txBox="1"/>
          <p:nvPr>
            <p:ph idx="19" type="body"/>
          </p:nvPr>
        </p:nvSpPr>
        <p:spPr>
          <a:xfrm>
            <a:off x="6959493" y="3199025"/>
            <a:ext cx="800000" cy="8240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1067"/>
              </a:spcBef>
              <a:spcAft>
                <a:spcPts val="0"/>
              </a:spcAft>
              <a:buClr>
                <a:schemeClr val="lt1"/>
              </a:buClr>
              <a:buSzPts val="1200"/>
              <a:buNone/>
              <a:defRPr sz="16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302" name="Google Shape;302;p47"/>
          <p:cNvSpPr txBox="1"/>
          <p:nvPr>
            <p:ph idx="20" type="body"/>
          </p:nvPr>
        </p:nvSpPr>
        <p:spPr>
          <a:xfrm>
            <a:off x="8151851" y="3199025"/>
            <a:ext cx="2521200" cy="8240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0"/>
              </a:spcBef>
              <a:spcAft>
                <a:spcPts val="0"/>
              </a:spcAft>
              <a:buClr>
                <a:schemeClr val="lt1"/>
              </a:buClr>
              <a:buSzPts val="1200"/>
              <a:buNone/>
              <a:defRPr sz="16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grpSp>
        <p:nvGrpSpPr>
          <p:cNvPr id="303" name="Google Shape;303;p47"/>
          <p:cNvGrpSpPr/>
          <p:nvPr/>
        </p:nvGrpSpPr>
        <p:grpSpPr>
          <a:xfrm>
            <a:off x="6760337" y="4739039"/>
            <a:ext cx="4103017" cy="1198500"/>
            <a:chOff x="1328672" y="1291458"/>
            <a:chExt cx="4103017" cy="1198500"/>
          </a:xfrm>
        </p:grpSpPr>
        <p:sp>
          <p:nvSpPr>
            <p:cNvPr id="304" name="Google Shape;304;p47"/>
            <p:cNvSpPr/>
            <p:nvPr/>
          </p:nvSpPr>
          <p:spPr>
            <a:xfrm>
              <a:off x="2527089" y="1291458"/>
              <a:ext cx="2904600" cy="11985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67"/>
                <a:buFont typeface="Arial"/>
                <a:buNone/>
              </a:pPr>
              <a:r>
                <a:t/>
              </a:r>
              <a:endParaRPr b="0" i="0" sz="1867" u="none" cap="none" strike="noStrike">
                <a:solidFill>
                  <a:schemeClr val="lt1"/>
                </a:solidFill>
                <a:latin typeface="Times New Roman"/>
                <a:ea typeface="Times New Roman"/>
                <a:cs typeface="Times New Roman"/>
                <a:sym typeface="Times New Roman"/>
              </a:endParaRPr>
            </a:p>
          </p:txBody>
        </p:sp>
        <p:sp>
          <p:nvSpPr>
            <p:cNvPr id="305" name="Google Shape;305;p47"/>
            <p:cNvSpPr/>
            <p:nvPr/>
          </p:nvSpPr>
          <p:spPr>
            <a:xfrm>
              <a:off x="1328672" y="1291458"/>
              <a:ext cx="1198500" cy="11985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67"/>
                <a:buFont typeface="Arial"/>
                <a:buNone/>
              </a:pPr>
              <a:r>
                <a:t/>
              </a:r>
              <a:endParaRPr b="0" i="0" sz="1867" u="none" cap="none" strike="noStrike">
                <a:solidFill>
                  <a:schemeClr val="lt1"/>
                </a:solidFill>
                <a:latin typeface="Times New Roman"/>
                <a:ea typeface="Times New Roman"/>
                <a:cs typeface="Times New Roman"/>
                <a:sym typeface="Times New Roman"/>
              </a:endParaRPr>
            </a:p>
          </p:txBody>
        </p:sp>
      </p:grpSp>
      <p:sp>
        <p:nvSpPr>
          <p:cNvPr id="306" name="Google Shape;306;p47"/>
          <p:cNvSpPr txBox="1"/>
          <p:nvPr>
            <p:ph idx="21" type="body"/>
          </p:nvPr>
        </p:nvSpPr>
        <p:spPr>
          <a:xfrm>
            <a:off x="6959493" y="4926283"/>
            <a:ext cx="800000" cy="8240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1067"/>
              </a:spcBef>
              <a:spcAft>
                <a:spcPts val="0"/>
              </a:spcAft>
              <a:buClr>
                <a:schemeClr val="lt1"/>
              </a:buClr>
              <a:buSzPts val="1200"/>
              <a:buNone/>
              <a:defRPr sz="16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307" name="Google Shape;307;p47"/>
          <p:cNvSpPr txBox="1"/>
          <p:nvPr>
            <p:ph idx="22" type="body"/>
          </p:nvPr>
        </p:nvSpPr>
        <p:spPr>
          <a:xfrm>
            <a:off x="8151851" y="4926283"/>
            <a:ext cx="2521200" cy="8240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0"/>
              </a:spcBef>
              <a:spcAft>
                <a:spcPts val="0"/>
              </a:spcAft>
              <a:buClr>
                <a:schemeClr val="lt1"/>
              </a:buClr>
              <a:buSzPts val="1200"/>
              <a:buNone/>
              <a:defRPr sz="1600">
                <a:solidFill>
                  <a:schemeClr val="lt1"/>
                </a:solidFill>
                <a:latin typeface="Times New Roman"/>
                <a:ea typeface="Times New Roman"/>
                <a:cs typeface="Times New Roman"/>
                <a:sym typeface="Times New Roman"/>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9" name="Shape 19"/>
        <p:cNvGrpSpPr/>
        <p:nvPr/>
      </p:nvGrpSpPr>
      <p:grpSpPr>
        <a:xfrm>
          <a:off x="0" y="0"/>
          <a:ext cx="0" cy="0"/>
          <a:chOff x="0" y="0"/>
          <a:chExt cx="0" cy="0"/>
        </a:xfrm>
      </p:grpSpPr>
      <p:grpSp>
        <p:nvGrpSpPr>
          <p:cNvPr id="20" name="Google Shape;20;p28"/>
          <p:cNvGrpSpPr/>
          <p:nvPr/>
        </p:nvGrpSpPr>
        <p:grpSpPr>
          <a:xfrm>
            <a:off x="2185804" y="6357838"/>
            <a:ext cx="7820392" cy="337931"/>
            <a:chOff x="2295518" y="6356059"/>
            <a:chExt cx="7820392" cy="337931"/>
          </a:xfrm>
        </p:grpSpPr>
        <p:sp>
          <p:nvSpPr>
            <p:cNvPr id="21" name="Google Shape;21;p28"/>
            <p:cNvSpPr/>
            <p:nvPr/>
          </p:nvSpPr>
          <p:spPr>
            <a:xfrm>
              <a:off x="2295518" y="6356059"/>
              <a:ext cx="1699592" cy="337931"/>
            </a:xfrm>
            <a:prstGeom prst="homePlate">
              <a:avLst>
                <a:gd fmla="val 50000" name="adj"/>
              </a:avLst>
            </a:prstGeom>
            <a:solidFill>
              <a:srgbClr val="021E3E"/>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2" name="Google Shape;22;p28"/>
            <p:cNvSpPr/>
            <p:nvPr/>
          </p:nvSpPr>
          <p:spPr>
            <a:xfrm>
              <a:off x="3826145" y="6356059"/>
              <a:ext cx="1699592" cy="337931"/>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3" name="Google Shape;23;p28"/>
            <p:cNvSpPr/>
            <p:nvPr/>
          </p:nvSpPr>
          <p:spPr>
            <a:xfrm>
              <a:off x="5356772" y="6356059"/>
              <a:ext cx="1699592" cy="337931"/>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4" name="Google Shape;24;p28"/>
            <p:cNvSpPr/>
            <p:nvPr/>
          </p:nvSpPr>
          <p:spPr>
            <a:xfrm>
              <a:off x="6887399" y="6356059"/>
              <a:ext cx="1699592" cy="337931"/>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5" name="Google Shape;25;p28"/>
            <p:cNvSpPr/>
            <p:nvPr/>
          </p:nvSpPr>
          <p:spPr>
            <a:xfrm>
              <a:off x="8416318" y="6356059"/>
              <a:ext cx="1699592" cy="337931"/>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grpSp>
      <p:sp>
        <p:nvSpPr>
          <p:cNvPr id="26" name="Google Shape;26;p28"/>
          <p:cNvSpPr/>
          <p:nvPr/>
        </p:nvSpPr>
        <p:spPr>
          <a:xfrm>
            <a:off x="-1" y="0"/>
            <a:ext cx="12191999" cy="720090"/>
          </a:xfrm>
          <a:custGeom>
            <a:rect b="b" l="l" r="r" t="t"/>
            <a:pathLst>
              <a:path extrusionOk="0" h="720090" w="9144000">
                <a:moveTo>
                  <a:pt x="0" y="719696"/>
                </a:moveTo>
                <a:lnTo>
                  <a:pt x="9144000" y="719696"/>
                </a:lnTo>
                <a:lnTo>
                  <a:pt x="9144000" y="0"/>
                </a:lnTo>
                <a:lnTo>
                  <a:pt x="0" y="0"/>
                </a:lnTo>
                <a:lnTo>
                  <a:pt x="0" y="719696"/>
                </a:lnTo>
                <a:close/>
              </a:path>
            </a:pathLst>
          </a:custGeom>
          <a:solidFill>
            <a:srgbClr val="021E3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7" name="Google Shape;27;p28"/>
          <p:cNvSpPr txBox="1"/>
          <p:nvPr>
            <p:ph idx="1" type="body"/>
          </p:nvPr>
        </p:nvSpPr>
        <p:spPr>
          <a:xfrm>
            <a:off x="236538" y="323331"/>
            <a:ext cx="8582997" cy="442912"/>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28" name="Google Shape;28;p28"/>
          <p:cNvSpPr txBox="1"/>
          <p:nvPr>
            <p:ph idx="2" type="body"/>
          </p:nvPr>
        </p:nvSpPr>
        <p:spPr>
          <a:xfrm>
            <a:off x="3968367"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29" name="Google Shape;29;p28"/>
          <p:cNvSpPr txBox="1"/>
          <p:nvPr>
            <p:ph idx="3" type="body"/>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30" name="Google Shape;30;p28"/>
          <p:cNvSpPr txBox="1"/>
          <p:nvPr>
            <p:ph idx="4" type="body"/>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31" name="Google Shape;31;p28"/>
          <p:cNvSpPr txBox="1"/>
          <p:nvPr>
            <p:ph idx="5" type="body"/>
          </p:nvPr>
        </p:nvSpPr>
        <p:spPr>
          <a:xfrm>
            <a:off x="8605667"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32" name="Google Shape;32;p28"/>
          <p:cNvSpPr txBox="1"/>
          <p:nvPr>
            <p:ph idx="6" type="body"/>
          </p:nvPr>
        </p:nvSpPr>
        <p:spPr>
          <a:xfrm>
            <a:off x="236538" y="784009"/>
            <a:ext cx="11483514" cy="259403"/>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800"/>
              <a:buFont typeface="Arial"/>
              <a:buNone/>
              <a:defRPr b="0" i="1" sz="18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33" name="Google Shape;33;p28"/>
          <p:cNvSpPr txBox="1"/>
          <p:nvPr>
            <p:ph idx="7" type="body"/>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200"/>
              <a:buFont typeface="Arial"/>
              <a:buNone/>
              <a:defRPr b="0" i="0" sz="12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cxnSp>
        <p:nvCxnSpPr>
          <p:cNvPr id="34" name="Google Shape;34;p28"/>
          <p:cNvCxnSpPr/>
          <p:nvPr/>
        </p:nvCxnSpPr>
        <p:spPr>
          <a:xfrm>
            <a:off x="0" y="6147652"/>
            <a:ext cx="12192000" cy="0"/>
          </a:xfrm>
          <a:prstGeom prst="straightConnector1">
            <a:avLst/>
          </a:prstGeom>
          <a:noFill/>
          <a:ln cap="flat" cmpd="sng" w="12700">
            <a:solidFill>
              <a:srgbClr val="021E3E"/>
            </a:solidFill>
            <a:prstDash val="solid"/>
            <a:miter lim="800000"/>
            <a:headEnd len="sm" w="sm" type="none"/>
            <a:tailEnd len="sm" w="sm" type="none"/>
          </a:ln>
        </p:spPr>
      </p:cxnSp>
      <p:pic>
        <p:nvPicPr>
          <p:cNvPr descr="A picture containing device&#10;&#10;Description generated with high confidence" id="35" name="Google Shape;35;p28"/>
          <p:cNvPicPr preferRelativeResize="0"/>
          <p:nvPr/>
        </p:nvPicPr>
        <p:blipFill rotWithShape="1">
          <a:blip r:embed="rId2">
            <a:alphaModFix/>
          </a:blip>
          <a:srcRect b="0" l="0" r="0" t="0"/>
          <a:stretch/>
        </p:blipFill>
        <p:spPr>
          <a:xfrm>
            <a:off x="167480" y="6268164"/>
            <a:ext cx="512064" cy="530352"/>
          </a:xfrm>
          <a:prstGeom prst="rect">
            <a:avLst/>
          </a:prstGeom>
          <a:noFill/>
          <a:ln>
            <a:noFill/>
          </a:ln>
        </p:spPr>
      </p:pic>
      <p:sp>
        <p:nvSpPr>
          <p:cNvPr id="36" name="Google Shape;36;p28"/>
          <p:cNvSpPr txBox="1"/>
          <p:nvPr>
            <p:ph idx="8" type="body"/>
          </p:nvPr>
        </p:nvSpPr>
        <p:spPr>
          <a:xfrm>
            <a:off x="11512456" y="6268164"/>
            <a:ext cx="512064" cy="530352"/>
          </a:xfrm>
          <a:prstGeom prst="rect">
            <a:avLst/>
          </a:prstGeom>
          <a:noFill/>
          <a:ln cap="flat" cmpd="sng" w="9525">
            <a:solidFill>
              <a:srgbClr val="021E3E"/>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8" name="Shape 308"/>
        <p:cNvGrpSpPr/>
        <p:nvPr/>
      </p:nvGrpSpPr>
      <p:grpSpPr>
        <a:xfrm>
          <a:off x="0" y="0"/>
          <a:ext cx="0" cy="0"/>
          <a:chOff x="0" y="0"/>
          <a:chExt cx="0" cy="0"/>
        </a:xfrm>
      </p:grpSpPr>
      <p:sp>
        <p:nvSpPr>
          <p:cNvPr id="309" name="Google Shape;309;p48"/>
          <p:cNvSpPr txBox="1"/>
          <p:nvPr>
            <p:ph type="title"/>
          </p:nvPr>
        </p:nvSpPr>
        <p:spPr>
          <a:xfrm>
            <a:off x="838200" y="365127"/>
            <a:ext cx="10515600" cy="1325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0" name="Google Shape;310;p48"/>
          <p:cNvSpPr txBox="1"/>
          <p:nvPr>
            <p:ph idx="10" type="dt"/>
          </p:nvPr>
        </p:nvSpPr>
        <p:spPr>
          <a:xfrm>
            <a:off x="838200" y="6356352"/>
            <a:ext cx="27432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Times New Roman"/>
              <a:buNone/>
              <a:defRPr/>
            </a:lvl1pPr>
            <a:lvl2pPr lvl="1" algn="l">
              <a:lnSpc>
                <a:spcPct val="100000"/>
              </a:lnSpc>
              <a:spcBef>
                <a:spcPts val="0"/>
              </a:spcBef>
              <a:spcAft>
                <a:spcPts val="0"/>
              </a:spcAft>
              <a:buClr>
                <a:schemeClr val="dk1"/>
              </a:buClr>
              <a:buSzPts val="1100"/>
              <a:buFont typeface="Times New Roman"/>
              <a:buNone/>
              <a:defRPr/>
            </a:lvl2pPr>
            <a:lvl3pPr lvl="2" algn="l">
              <a:lnSpc>
                <a:spcPct val="100000"/>
              </a:lnSpc>
              <a:spcBef>
                <a:spcPts val="0"/>
              </a:spcBef>
              <a:spcAft>
                <a:spcPts val="0"/>
              </a:spcAft>
              <a:buClr>
                <a:schemeClr val="dk1"/>
              </a:buClr>
              <a:buSzPts val="1100"/>
              <a:buFont typeface="Times New Roman"/>
              <a:buNone/>
              <a:defRPr/>
            </a:lvl3pPr>
            <a:lvl4pPr lvl="3" algn="l">
              <a:lnSpc>
                <a:spcPct val="100000"/>
              </a:lnSpc>
              <a:spcBef>
                <a:spcPts val="0"/>
              </a:spcBef>
              <a:spcAft>
                <a:spcPts val="0"/>
              </a:spcAft>
              <a:buClr>
                <a:schemeClr val="dk1"/>
              </a:buClr>
              <a:buSzPts val="1100"/>
              <a:buFont typeface="Times New Roman"/>
              <a:buNone/>
              <a:defRPr/>
            </a:lvl4pPr>
            <a:lvl5pPr lvl="4" algn="l">
              <a:lnSpc>
                <a:spcPct val="100000"/>
              </a:lnSpc>
              <a:spcBef>
                <a:spcPts val="0"/>
              </a:spcBef>
              <a:spcAft>
                <a:spcPts val="0"/>
              </a:spcAft>
              <a:buClr>
                <a:schemeClr val="dk1"/>
              </a:buClr>
              <a:buSzPts val="1100"/>
              <a:buFont typeface="Times New Roman"/>
              <a:buNone/>
              <a:defRPr/>
            </a:lvl5pPr>
            <a:lvl6pPr lvl="5" algn="l">
              <a:lnSpc>
                <a:spcPct val="100000"/>
              </a:lnSpc>
              <a:spcBef>
                <a:spcPts val="0"/>
              </a:spcBef>
              <a:spcAft>
                <a:spcPts val="0"/>
              </a:spcAft>
              <a:buClr>
                <a:schemeClr val="dk1"/>
              </a:buClr>
              <a:buSzPts val="1100"/>
              <a:buFont typeface="Times New Roman"/>
              <a:buNone/>
              <a:defRPr/>
            </a:lvl6pPr>
            <a:lvl7pPr lvl="6" algn="l">
              <a:lnSpc>
                <a:spcPct val="100000"/>
              </a:lnSpc>
              <a:spcBef>
                <a:spcPts val="0"/>
              </a:spcBef>
              <a:spcAft>
                <a:spcPts val="0"/>
              </a:spcAft>
              <a:buClr>
                <a:schemeClr val="dk1"/>
              </a:buClr>
              <a:buSzPts val="1100"/>
              <a:buFont typeface="Times New Roman"/>
              <a:buNone/>
              <a:defRPr/>
            </a:lvl7pPr>
            <a:lvl8pPr lvl="7" algn="l">
              <a:lnSpc>
                <a:spcPct val="100000"/>
              </a:lnSpc>
              <a:spcBef>
                <a:spcPts val="0"/>
              </a:spcBef>
              <a:spcAft>
                <a:spcPts val="0"/>
              </a:spcAft>
              <a:buClr>
                <a:schemeClr val="dk1"/>
              </a:buClr>
              <a:buSzPts val="1100"/>
              <a:buFont typeface="Times New Roman"/>
              <a:buNone/>
              <a:defRPr/>
            </a:lvl8pPr>
            <a:lvl9pPr lvl="8" algn="l">
              <a:lnSpc>
                <a:spcPct val="100000"/>
              </a:lnSpc>
              <a:spcBef>
                <a:spcPts val="0"/>
              </a:spcBef>
              <a:spcAft>
                <a:spcPts val="0"/>
              </a:spcAft>
              <a:buClr>
                <a:schemeClr val="dk1"/>
              </a:buClr>
              <a:buSzPts val="1100"/>
              <a:buFont typeface="Times New Roman"/>
              <a:buNone/>
              <a:defRPr/>
            </a:lvl9pPr>
          </a:lstStyle>
          <a:p/>
        </p:txBody>
      </p:sp>
      <p:sp>
        <p:nvSpPr>
          <p:cNvPr id="311" name="Google Shape;311;p48"/>
          <p:cNvSpPr txBox="1"/>
          <p:nvPr>
            <p:ph idx="11" type="ftr"/>
          </p:nvPr>
        </p:nvSpPr>
        <p:spPr>
          <a:xfrm>
            <a:off x="4038600" y="6356352"/>
            <a:ext cx="41148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Times New Roman"/>
              <a:buNone/>
              <a:defRPr/>
            </a:lvl1pPr>
            <a:lvl2pPr lvl="1" algn="l">
              <a:lnSpc>
                <a:spcPct val="100000"/>
              </a:lnSpc>
              <a:spcBef>
                <a:spcPts val="0"/>
              </a:spcBef>
              <a:spcAft>
                <a:spcPts val="0"/>
              </a:spcAft>
              <a:buClr>
                <a:schemeClr val="dk1"/>
              </a:buClr>
              <a:buSzPts val="1100"/>
              <a:buFont typeface="Times New Roman"/>
              <a:buNone/>
              <a:defRPr/>
            </a:lvl2pPr>
            <a:lvl3pPr lvl="2" algn="l">
              <a:lnSpc>
                <a:spcPct val="100000"/>
              </a:lnSpc>
              <a:spcBef>
                <a:spcPts val="0"/>
              </a:spcBef>
              <a:spcAft>
                <a:spcPts val="0"/>
              </a:spcAft>
              <a:buClr>
                <a:schemeClr val="dk1"/>
              </a:buClr>
              <a:buSzPts val="1100"/>
              <a:buFont typeface="Times New Roman"/>
              <a:buNone/>
              <a:defRPr/>
            </a:lvl3pPr>
            <a:lvl4pPr lvl="3" algn="l">
              <a:lnSpc>
                <a:spcPct val="100000"/>
              </a:lnSpc>
              <a:spcBef>
                <a:spcPts val="0"/>
              </a:spcBef>
              <a:spcAft>
                <a:spcPts val="0"/>
              </a:spcAft>
              <a:buClr>
                <a:schemeClr val="dk1"/>
              </a:buClr>
              <a:buSzPts val="1100"/>
              <a:buFont typeface="Times New Roman"/>
              <a:buNone/>
              <a:defRPr/>
            </a:lvl4pPr>
            <a:lvl5pPr lvl="4" algn="l">
              <a:lnSpc>
                <a:spcPct val="100000"/>
              </a:lnSpc>
              <a:spcBef>
                <a:spcPts val="0"/>
              </a:spcBef>
              <a:spcAft>
                <a:spcPts val="0"/>
              </a:spcAft>
              <a:buClr>
                <a:schemeClr val="dk1"/>
              </a:buClr>
              <a:buSzPts val="1100"/>
              <a:buFont typeface="Times New Roman"/>
              <a:buNone/>
              <a:defRPr/>
            </a:lvl5pPr>
            <a:lvl6pPr lvl="5" algn="l">
              <a:lnSpc>
                <a:spcPct val="100000"/>
              </a:lnSpc>
              <a:spcBef>
                <a:spcPts val="0"/>
              </a:spcBef>
              <a:spcAft>
                <a:spcPts val="0"/>
              </a:spcAft>
              <a:buClr>
                <a:schemeClr val="dk1"/>
              </a:buClr>
              <a:buSzPts val="1100"/>
              <a:buFont typeface="Times New Roman"/>
              <a:buNone/>
              <a:defRPr/>
            </a:lvl6pPr>
            <a:lvl7pPr lvl="6" algn="l">
              <a:lnSpc>
                <a:spcPct val="100000"/>
              </a:lnSpc>
              <a:spcBef>
                <a:spcPts val="0"/>
              </a:spcBef>
              <a:spcAft>
                <a:spcPts val="0"/>
              </a:spcAft>
              <a:buClr>
                <a:schemeClr val="dk1"/>
              </a:buClr>
              <a:buSzPts val="1100"/>
              <a:buFont typeface="Times New Roman"/>
              <a:buNone/>
              <a:defRPr/>
            </a:lvl7pPr>
            <a:lvl8pPr lvl="7" algn="l">
              <a:lnSpc>
                <a:spcPct val="100000"/>
              </a:lnSpc>
              <a:spcBef>
                <a:spcPts val="0"/>
              </a:spcBef>
              <a:spcAft>
                <a:spcPts val="0"/>
              </a:spcAft>
              <a:buClr>
                <a:schemeClr val="dk1"/>
              </a:buClr>
              <a:buSzPts val="1100"/>
              <a:buFont typeface="Times New Roman"/>
              <a:buNone/>
              <a:defRPr/>
            </a:lvl8pPr>
            <a:lvl9pPr lvl="8" algn="l">
              <a:lnSpc>
                <a:spcPct val="100000"/>
              </a:lnSpc>
              <a:spcBef>
                <a:spcPts val="0"/>
              </a:spcBef>
              <a:spcAft>
                <a:spcPts val="0"/>
              </a:spcAft>
              <a:buClr>
                <a:schemeClr val="dk1"/>
              </a:buClr>
              <a:buSzPts val="1100"/>
              <a:buFont typeface="Times New Roman"/>
              <a:buNone/>
              <a:defRPr/>
            </a:lvl9pPr>
          </a:lstStyle>
          <a:p/>
        </p:txBody>
      </p:sp>
      <p:sp>
        <p:nvSpPr>
          <p:cNvPr id="312" name="Google Shape;312;p48"/>
          <p:cNvSpPr txBox="1"/>
          <p:nvPr>
            <p:ph idx="12" type="sldNum"/>
          </p:nvPr>
        </p:nvSpPr>
        <p:spPr>
          <a:xfrm>
            <a:off x="8610600" y="6356352"/>
            <a:ext cx="27432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3" name="Shape 313"/>
        <p:cNvGrpSpPr/>
        <p:nvPr/>
      </p:nvGrpSpPr>
      <p:grpSpPr>
        <a:xfrm>
          <a:off x="0" y="0"/>
          <a:ext cx="0" cy="0"/>
          <a:chOff x="0" y="0"/>
          <a:chExt cx="0" cy="0"/>
        </a:xfrm>
      </p:grpSpPr>
      <p:sp>
        <p:nvSpPr>
          <p:cNvPr id="314" name="Google Shape;314;p49"/>
          <p:cNvSpPr txBox="1"/>
          <p:nvPr>
            <p:ph idx="10" type="dt"/>
          </p:nvPr>
        </p:nvSpPr>
        <p:spPr>
          <a:xfrm>
            <a:off x="838200" y="6356352"/>
            <a:ext cx="27432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Times New Roman"/>
              <a:buNone/>
              <a:defRPr/>
            </a:lvl1pPr>
            <a:lvl2pPr lvl="1" algn="l">
              <a:lnSpc>
                <a:spcPct val="100000"/>
              </a:lnSpc>
              <a:spcBef>
                <a:spcPts val="0"/>
              </a:spcBef>
              <a:spcAft>
                <a:spcPts val="0"/>
              </a:spcAft>
              <a:buClr>
                <a:schemeClr val="dk1"/>
              </a:buClr>
              <a:buSzPts val="1100"/>
              <a:buFont typeface="Times New Roman"/>
              <a:buNone/>
              <a:defRPr/>
            </a:lvl2pPr>
            <a:lvl3pPr lvl="2" algn="l">
              <a:lnSpc>
                <a:spcPct val="100000"/>
              </a:lnSpc>
              <a:spcBef>
                <a:spcPts val="0"/>
              </a:spcBef>
              <a:spcAft>
                <a:spcPts val="0"/>
              </a:spcAft>
              <a:buClr>
                <a:schemeClr val="dk1"/>
              </a:buClr>
              <a:buSzPts val="1100"/>
              <a:buFont typeface="Times New Roman"/>
              <a:buNone/>
              <a:defRPr/>
            </a:lvl3pPr>
            <a:lvl4pPr lvl="3" algn="l">
              <a:lnSpc>
                <a:spcPct val="100000"/>
              </a:lnSpc>
              <a:spcBef>
                <a:spcPts val="0"/>
              </a:spcBef>
              <a:spcAft>
                <a:spcPts val="0"/>
              </a:spcAft>
              <a:buClr>
                <a:schemeClr val="dk1"/>
              </a:buClr>
              <a:buSzPts val="1100"/>
              <a:buFont typeface="Times New Roman"/>
              <a:buNone/>
              <a:defRPr/>
            </a:lvl4pPr>
            <a:lvl5pPr lvl="4" algn="l">
              <a:lnSpc>
                <a:spcPct val="100000"/>
              </a:lnSpc>
              <a:spcBef>
                <a:spcPts val="0"/>
              </a:spcBef>
              <a:spcAft>
                <a:spcPts val="0"/>
              </a:spcAft>
              <a:buClr>
                <a:schemeClr val="dk1"/>
              </a:buClr>
              <a:buSzPts val="1100"/>
              <a:buFont typeface="Times New Roman"/>
              <a:buNone/>
              <a:defRPr/>
            </a:lvl5pPr>
            <a:lvl6pPr lvl="5" algn="l">
              <a:lnSpc>
                <a:spcPct val="100000"/>
              </a:lnSpc>
              <a:spcBef>
                <a:spcPts val="0"/>
              </a:spcBef>
              <a:spcAft>
                <a:spcPts val="0"/>
              </a:spcAft>
              <a:buClr>
                <a:schemeClr val="dk1"/>
              </a:buClr>
              <a:buSzPts val="1100"/>
              <a:buFont typeface="Times New Roman"/>
              <a:buNone/>
              <a:defRPr/>
            </a:lvl6pPr>
            <a:lvl7pPr lvl="6" algn="l">
              <a:lnSpc>
                <a:spcPct val="100000"/>
              </a:lnSpc>
              <a:spcBef>
                <a:spcPts val="0"/>
              </a:spcBef>
              <a:spcAft>
                <a:spcPts val="0"/>
              </a:spcAft>
              <a:buClr>
                <a:schemeClr val="dk1"/>
              </a:buClr>
              <a:buSzPts val="1100"/>
              <a:buFont typeface="Times New Roman"/>
              <a:buNone/>
              <a:defRPr/>
            </a:lvl7pPr>
            <a:lvl8pPr lvl="7" algn="l">
              <a:lnSpc>
                <a:spcPct val="100000"/>
              </a:lnSpc>
              <a:spcBef>
                <a:spcPts val="0"/>
              </a:spcBef>
              <a:spcAft>
                <a:spcPts val="0"/>
              </a:spcAft>
              <a:buClr>
                <a:schemeClr val="dk1"/>
              </a:buClr>
              <a:buSzPts val="1100"/>
              <a:buFont typeface="Times New Roman"/>
              <a:buNone/>
              <a:defRPr/>
            </a:lvl8pPr>
            <a:lvl9pPr lvl="8" algn="l">
              <a:lnSpc>
                <a:spcPct val="100000"/>
              </a:lnSpc>
              <a:spcBef>
                <a:spcPts val="0"/>
              </a:spcBef>
              <a:spcAft>
                <a:spcPts val="0"/>
              </a:spcAft>
              <a:buClr>
                <a:schemeClr val="dk1"/>
              </a:buClr>
              <a:buSzPts val="1100"/>
              <a:buFont typeface="Times New Roman"/>
              <a:buNone/>
              <a:defRPr/>
            </a:lvl9pPr>
          </a:lstStyle>
          <a:p/>
        </p:txBody>
      </p:sp>
      <p:sp>
        <p:nvSpPr>
          <p:cNvPr id="315" name="Google Shape;315;p49"/>
          <p:cNvSpPr txBox="1"/>
          <p:nvPr>
            <p:ph idx="11" type="ftr"/>
          </p:nvPr>
        </p:nvSpPr>
        <p:spPr>
          <a:xfrm>
            <a:off x="4038600" y="6356352"/>
            <a:ext cx="41148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Times New Roman"/>
              <a:buNone/>
              <a:defRPr/>
            </a:lvl1pPr>
            <a:lvl2pPr lvl="1" algn="l">
              <a:lnSpc>
                <a:spcPct val="100000"/>
              </a:lnSpc>
              <a:spcBef>
                <a:spcPts val="0"/>
              </a:spcBef>
              <a:spcAft>
                <a:spcPts val="0"/>
              </a:spcAft>
              <a:buClr>
                <a:schemeClr val="dk1"/>
              </a:buClr>
              <a:buSzPts val="1100"/>
              <a:buFont typeface="Times New Roman"/>
              <a:buNone/>
              <a:defRPr/>
            </a:lvl2pPr>
            <a:lvl3pPr lvl="2" algn="l">
              <a:lnSpc>
                <a:spcPct val="100000"/>
              </a:lnSpc>
              <a:spcBef>
                <a:spcPts val="0"/>
              </a:spcBef>
              <a:spcAft>
                <a:spcPts val="0"/>
              </a:spcAft>
              <a:buClr>
                <a:schemeClr val="dk1"/>
              </a:buClr>
              <a:buSzPts val="1100"/>
              <a:buFont typeface="Times New Roman"/>
              <a:buNone/>
              <a:defRPr/>
            </a:lvl3pPr>
            <a:lvl4pPr lvl="3" algn="l">
              <a:lnSpc>
                <a:spcPct val="100000"/>
              </a:lnSpc>
              <a:spcBef>
                <a:spcPts val="0"/>
              </a:spcBef>
              <a:spcAft>
                <a:spcPts val="0"/>
              </a:spcAft>
              <a:buClr>
                <a:schemeClr val="dk1"/>
              </a:buClr>
              <a:buSzPts val="1100"/>
              <a:buFont typeface="Times New Roman"/>
              <a:buNone/>
              <a:defRPr/>
            </a:lvl4pPr>
            <a:lvl5pPr lvl="4" algn="l">
              <a:lnSpc>
                <a:spcPct val="100000"/>
              </a:lnSpc>
              <a:spcBef>
                <a:spcPts val="0"/>
              </a:spcBef>
              <a:spcAft>
                <a:spcPts val="0"/>
              </a:spcAft>
              <a:buClr>
                <a:schemeClr val="dk1"/>
              </a:buClr>
              <a:buSzPts val="1100"/>
              <a:buFont typeface="Times New Roman"/>
              <a:buNone/>
              <a:defRPr/>
            </a:lvl5pPr>
            <a:lvl6pPr lvl="5" algn="l">
              <a:lnSpc>
                <a:spcPct val="100000"/>
              </a:lnSpc>
              <a:spcBef>
                <a:spcPts val="0"/>
              </a:spcBef>
              <a:spcAft>
                <a:spcPts val="0"/>
              </a:spcAft>
              <a:buClr>
                <a:schemeClr val="dk1"/>
              </a:buClr>
              <a:buSzPts val="1100"/>
              <a:buFont typeface="Times New Roman"/>
              <a:buNone/>
              <a:defRPr/>
            </a:lvl6pPr>
            <a:lvl7pPr lvl="6" algn="l">
              <a:lnSpc>
                <a:spcPct val="100000"/>
              </a:lnSpc>
              <a:spcBef>
                <a:spcPts val="0"/>
              </a:spcBef>
              <a:spcAft>
                <a:spcPts val="0"/>
              </a:spcAft>
              <a:buClr>
                <a:schemeClr val="dk1"/>
              </a:buClr>
              <a:buSzPts val="1100"/>
              <a:buFont typeface="Times New Roman"/>
              <a:buNone/>
              <a:defRPr/>
            </a:lvl7pPr>
            <a:lvl8pPr lvl="7" algn="l">
              <a:lnSpc>
                <a:spcPct val="100000"/>
              </a:lnSpc>
              <a:spcBef>
                <a:spcPts val="0"/>
              </a:spcBef>
              <a:spcAft>
                <a:spcPts val="0"/>
              </a:spcAft>
              <a:buClr>
                <a:schemeClr val="dk1"/>
              </a:buClr>
              <a:buSzPts val="1100"/>
              <a:buFont typeface="Times New Roman"/>
              <a:buNone/>
              <a:defRPr/>
            </a:lvl8pPr>
            <a:lvl9pPr lvl="8" algn="l">
              <a:lnSpc>
                <a:spcPct val="100000"/>
              </a:lnSpc>
              <a:spcBef>
                <a:spcPts val="0"/>
              </a:spcBef>
              <a:spcAft>
                <a:spcPts val="0"/>
              </a:spcAft>
              <a:buClr>
                <a:schemeClr val="dk1"/>
              </a:buClr>
              <a:buSzPts val="1100"/>
              <a:buFont typeface="Times New Roman"/>
              <a:buNone/>
              <a:defRPr/>
            </a:lvl9pPr>
          </a:lstStyle>
          <a:p/>
        </p:txBody>
      </p:sp>
      <p:sp>
        <p:nvSpPr>
          <p:cNvPr id="316" name="Google Shape;316;p49"/>
          <p:cNvSpPr txBox="1"/>
          <p:nvPr>
            <p:ph idx="12" type="sldNum"/>
          </p:nvPr>
        </p:nvSpPr>
        <p:spPr>
          <a:xfrm>
            <a:off x="8610600" y="6356352"/>
            <a:ext cx="27432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7" name="Shape 317"/>
        <p:cNvGrpSpPr/>
        <p:nvPr/>
      </p:nvGrpSpPr>
      <p:grpSpPr>
        <a:xfrm>
          <a:off x="0" y="0"/>
          <a:ext cx="0" cy="0"/>
          <a:chOff x="0" y="0"/>
          <a:chExt cx="0" cy="0"/>
        </a:xfrm>
      </p:grpSpPr>
      <p:sp>
        <p:nvSpPr>
          <p:cNvPr id="318" name="Google Shape;318;p50"/>
          <p:cNvSpPr txBox="1"/>
          <p:nvPr>
            <p:ph type="title"/>
          </p:nvPr>
        </p:nvSpPr>
        <p:spPr>
          <a:xfrm>
            <a:off x="839788" y="457200"/>
            <a:ext cx="3932000" cy="1600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Times New Roman"/>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9" name="Google Shape;319;p50"/>
          <p:cNvSpPr txBox="1"/>
          <p:nvPr>
            <p:ph idx="1" type="body"/>
          </p:nvPr>
        </p:nvSpPr>
        <p:spPr>
          <a:xfrm>
            <a:off x="5183188" y="987427"/>
            <a:ext cx="6172400" cy="4873600"/>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1067"/>
              </a:spcBef>
              <a:spcAft>
                <a:spcPts val="0"/>
              </a:spcAft>
              <a:buClr>
                <a:schemeClr val="dk1"/>
              </a:buClr>
              <a:buSzPts val="2400"/>
              <a:buChar char="•"/>
              <a:defRPr sz="3200"/>
            </a:lvl1pPr>
            <a:lvl2pPr indent="-361950" lvl="1" marL="914400" algn="l">
              <a:lnSpc>
                <a:spcPct val="90000"/>
              </a:lnSpc>
              <a:spcBef>
                <a:spcPts val="533"/>
              </a:spcBef>
              <a:spcAft>
                <a:spcPts val="0"/>
              </a:spcAft>
              <a:buClr>
                <a:schemeClr val="dk1"/>
              </a:buClr>
              <a:buSzPts val="2100"/>
              <a:buChar char="•"/>
              <a:defRPr sz="2800"/>
            </a:lvl2pPr>
            <a:lvl3pPr indent="-342900" lvl="2" marL="1371600" algn="l">
              <a:lnSpc>
                <a:spcPct val="90000"/>
              </a:lnSpc>
              <a:spcBef>
                <a:spcPts val="533"/>
              </a:spcBef>
              <a:spcAft>
                <a:spcPts val="0"/>
              </a:spcAft>
              <a:buClr>
                <a:schemeClr val="dk1"/>
              </a:buClr>
              <a:buSzPts val="1800"/>
              <a:buChar char="•"/>
              <a:defRPr sz="2400"/>
            </a:lvl3pPr>
            <a:lvl4pPr indent="-323850" lvl="3" marL="1828800" algn="l">
              <a:lnSpc>
                <a:spcPct val="90000"/>
              </a:lnSpc>
              <a:spcBef>
                <a:spcPts val="533"/>
              </a:spcBef>
              <a:spcAft>
                <a:spcPts val="0"/>
              </a:spcAft>
              <a:buClr>
                <a:schemeClr val="dk1"/>
              </a:buClr>
              <a:buSzPts val="1500"/>
              <a:buChar char="•"/>
              <a:defRPr sz="2000"/>
            </a:lvl4pPr>
            <a:lvl5pPr indent="-323850" lvl="4" marL="2286000" algn="l">
              <a:lnSpc>
                <a:spcPct val="90000"/>
              </a:lnSpc>
              <a:spcBef>
                <a:spcPts val="533"/>
              </a:spcBef>
              <a:spcAft>
                <a:spcPts val="0"/>
              </a:spcAft>
              <a:buClr>
                <a:schemeClr val="dk1"/>
              </a:buClr>
              <a:buSzPts val="1500"/>
              <a:buChar char="•"/>
              <a:defRPr sz="2000"/>
            </a:lvl5pPr>
            <a:lvl6pPr indent="-323850" lvl="5" marL="2743200" algn="l">
              <a:lnSpc>
                <a:spcPct val="90000"/>
              </a:lnSpc>
              <a:spcBef>
                <a:spcPts val="533"/>
              </a:spcBef>
              <a:spcAft>
                <a:spcPts val="0"/>
              </a:spcAft>
              <a:buClr>
                <a:schemeClr val="dk1"/>
              </a:buClr>
              <a:buSzPts val="1500"/>
              <a:buChar char="•"/>
              <a:defRPr sz="2000"/>
            </a:lvl6pPr>
            <a:lvl7pPr indent="-323850" lvl="6" marL="3200400" algn="l">
              <a:lnSpc>
                <a:spcPct val="90000"/>
              </a:lnSpc>
              <a:spcBef>
                <a:spcPts val="533"/>
              </a:spcBef>
              <a:spcAft>
                <a:spcPts val="0"/>
              </a:spcAft>
              <a:buClr>
                <a:schemeClr val="dk1"/>
              </a:buClr>
              <a:buSzPts val="1500"/>
              <a:buChar char="•"/>
              <a:defRPr sz="2000"/>
            </a:lvl7pPr>
            <a:lvl8pPr indent="-323850" lvl="7" marL="3657600" algn="l">
              <a:lnSpc>
                <a:spcPct val="90000"/>
              </a:lnSpc>
              <a:spcBef>
                <a:spcPts val="533"/>
              </a:spcBef>
              <a:spcAft>
                <a:spcPts val="0"/>
              </a:spcAft>
              <a:buClr>
                <a:schemeClr val="dk1"/>
              </a:buClr>
              <a:buSzPts val="1500"/>
              <a:buChar char="•"/>
              <a:defRPr sz="2000"/>
            </a:lvl8pPr>
            <a:lvl9pPr indent="-323850" lvl="8" marL="4114800" algn="l">
              <a:lnSpc>
                <a:spcPct val="90000"/>
              </a:lnSpc>
              <a:spcBef>
                <a:spcPts val="533"/>
              </a:spcBef>
              <a:spcAft>
                <a:spcPts val="0"/>
              </a:spcAft>
              <a:buClr>
                <a:schemeClr val="dk1"/>
              </a:buClr>
              <a:buSzPts val="1500"/>
              <a:buChar char="•"/>
              <a:defRPr sz="2000"/>
            </a:lvl9pPr>
          </a:lstStyle>
          <a:p/>
        </p:txBody>
      </p:sp>
      <p:sp>
        <p:nvSpPr>
          <p:cNvPr id="320" name="Google Shape;320;p50"/>
          <p:cNvSpPr txBox="1"/>
          <p:nvPr>
            <p:ph idx="2" type="body"/>
          </p:nvPr>
        </p:nvSpPr>
        <p:spPr>
          <a:xfrm>
            <a:off x="839788" y="2057400"/>
            <a:ext cx="3932000" cy="38116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chemeClr val="dk1"/>
              </a:buClr>
              <a:buSzPts val="1200"/>
              <a:buNone/>
              <a:defRPr sz="1600"/>
            </a:lvl1pPr>
            <a:lvl2pPr indent="-228600" lvl="1" marL="914400" algn="l">
              <a:lnSpc>
                <a:spcPct val="90000"/>
              </a:lnSpc>
              <a:spcBef>
                <a:spcPts val="533"/>
              </a:spcBef>
              <a:spcAft>
                <a:spcPts val="0"/>
              </a:spcAft>
              <a:buClr>
                <a:schemeClr val="dk1"/>
              </a:buClr>
              <a:buSzPts val="1100"/>
              <a:buNone/>
              <a:defRPr sz="1467"/>
            </a:lvl2pPr>
            <a:lvl3pPr indent="-228600" lvl="2" marL="1371600" algn="l">
              <a:lnSpc>
                <a:spcPct val="90000"/>
              </a:lnSpc>
              <a:spcBef>
                <a:spcPts val="533"/>
              </a:spcBef>
              <a:spcAft>
                <a:spcPts val="0"/>
              </a:spcAft>
              <a:buClr>
                <a:schemeClr val="dk1"/>
              </a:buClr>
              <a:buSzPts val="900"/>
              <a:buNone/>
              <a:defRPr sz="1200"/>
            </a:lvl3pPr>
            <a:lvl4pPr indent="-228600" lvl="3" marL="1828800" algn="l">
              <a:lnSpc>
                <a:spcPct val="90000"/>
              </a:lnSpc>
              <a:spcBef>
                <a:spcPts val="533"/>
              </a:spcBef>
              <a:spcAft>
                <a:spcPts val="0"/>
              </a:spcAft>
              <a:buClr>
                <a:schemeClr val="dk1"/>
              </a:buClr>
              <a:buSzPts val="800"/>
              <a:buNone/>
              <a:defRPr sz="1067"/>
            </a:lvl4pPr>
            <a:lvl5pPr indent="-228600" lvl="4" marL="2286000" algn="l">
              <a:lnSpc>
                <a:spcPct val="90000"/>
              </a:lnSpc>
              <a:spcBef>
                <a:spcPts val="533"/>
              </a:spcBef>
              <a:spcAft>
                <a:spcPts val="0"/>
              </a:spcAft>
              <a:buClr>
                <a:schemeClr val="dk1"/>
              </a:buClr>
              <a:buSzPts val="800"/>
              <a:buNone/>
              <a:defRPr sz="1067"/>
            </a:lvl5pPr>
            <a:lvl6pPr indent="-228600" lvl="5" marL="2743200" algn="l">
              <a:lnSpc>
                <a:spcPct val="90000"/>
              </a:lnSpc>
              <a:spcBef>
                <a:spcPts val="533"/>
              </a:spcBef>
              <a:spcAft>
                <a:spcPts val="0"/>
              </a:spcAft>
              <a:buClr>
                <a:schemeClr val="dk1"/>
              </a:buClr>
              <a:buSzPts val="800"/>
              <a:buNone/>
              <a:defRPr sz="1067"/>
            </a:lvl6pPr>
            <a:lvl7pPr indent="-228600" lvl="6" marL="3200400" algn="l">
              <a:lnSpc>
                <a:spcPct val="90000"/>
              </a:lnSpc>
              <a:spcBef>
                <a:spcPts val="533"/>
              </a:spcBef>
              <a:spcAft>
                <a:spcPts val="0"/>
              </a:spcAft>
              <a:buClr>
                <a:schemeClr val="dk1"/>
              </a:buClr>
              <a:buSzPts val="800"/>
              <a:buNone/>
              <a:defRPr sz="1067"/>
            </a:lvl7pPr>
            <a:lvl8pPr indent="-228600" lvl="7" marL="3657600" algn="l">
              <a:lnSpc>
                <a:spcPct val="90000"/>
              </a:lnSpc>
              <a:spcBef>
                <a:spcPts val="533"/>
              </a:spcBef>
              <a:spcAft>
                <a:spcPts val="0"/>
              </a:spcAft>
              <a:buClr>
                <a:schemeClr val="dk1"/>
              </a:buClr>
              <a:buSzPts val="800"/>
              <a:buNone/>
              <a:defRPr sz="1067"/>
            </a:lvl8pPr>
            <a:lvl9pPr indent="-228600" lvl="8" marL="4114800" algn="l">
              <a:lnSpc>
                <a:spcPct val="90000"/>
              </a:lnSpc>
              <a:spcBef>
                <a:spcPts val="533"/>
              </a:spcBef>
              <a:spcAft>
                <a:spcPts val="0"/>
              </a:spcAft>
              <a:buClr>
                <a:schemeClr val="dk1"/>
              </a:buClr>
              <a:buSzPts val="800"/>
              <a:buNone/>
              <a:defRPr sz="1067"/>
            </a:lvl9pPr>
          </a:lstStyle>
          <a:p/>
        </p:txBody>
      </p:sp>
      <p:sp>
        <p:nvSpPr>
          <p:cNvPr id="321" name="Google Shape;321;p50"/>
          <p:cNvSpPr txBox="1"/>
          <p:nvPr>
            <p:ph idx="10" type="dt"/>
          </p:nvPr>
        </p:nvSpPr>
        <p:spPr>
          <a:xfrm>
            <a:off x="838200" y="6356352"/>
            <a:ext cx="27432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Times New Roman"/>
              <a:buNone/>
              <a:defRPr/>
            </a:lvl1pPr>
            <a:lvl2pPr lvl="1" algn="l">
              <a:lnSpc>
                <a:spcPct val="100000"/>
              </a:lnSpc>
              <a:spcBef>
                <a:spcPts val="0"/>
              </a:spcBef>
              <a:spcAft>
                <a:spcPts val="0"/>
              </a:spcAft>
              <a:buClr>
                <a:schemeClr val="dk1"/>
              </a:buClr>
              <a:buSzPts val="1100"/>
              <a:buFont typeface="Times New Roman"/>
              <a:buNone/>
              <a:defRPr/>
            </a:lvl2pPr>
            <a:lvl3pPr lvl="2" algn="l">
              <a:lnSpc>
                <a:spcPct val="100000"/>
              </a:lnSpc>
              <a:spcBef>
                <a:spcPts val="0"/>
              </a:spcBef>
              <a:spcAft>
                <a:spcPts val="0"/>
              </a:spcAft>
              <a:buClr>
                <a:schemeClr val="dk1"/>
              </a:buClr>
              <a:buSzPts val="1100"/>
              <a:buFont typeface="Times New Roman"/>
              <a:buNone/>
              <a:defRPr/>
            </a:lvl3pPr>
            <a:lvl4pPr lvl="3" algn="l">
              <a:lnSpc>
                <a:spcPct val="100000"/>
              </a:lnSpc>
              <a:spcBef>
                <a:spcPts val="0"/>
              </a:spcBef>
              <a:spcAft>
                <a:spcPts val="0"/>
              </a:spcAft>
              <a:buClr>
                <a:schemeClr val="dk1"/>
              </a:buClr>
              <a:buSzPts val="1100"/>
              <a:buFont typeface="Times New Roman"/>
              <a:buNone/>
              <a:defRPr/>
            </a:lvl4pPr>
            <a:lvl5pPr lvl="4" algn="l">
              <a:lnSpc>
                <a:spcPct val="100000"/>
              </a:lnSpc>
              <a:spcBef>
                <a:spcPts val="0"/>
              </a:spcBef>
              <a:spcAft>
                <a:spcPts val="0"/>
              </a:spcAft>
              <a:buClr>
                <a:schemeClr val="dk1"/>
              </a:buClr>
              <a:buSzPts val="1100"/>
              <a:buFont typeface="Times New Roman"/>
              <a:buNone/>
              <a:defRPr/>
            </a:lvl5pPr>
            <a:lvl6pPr lvl="5" algn="l">
              <a:lnSpc>
                <a:spcPct val="100000"/>
              </a:lnSpc>
              <a:spcBef>
                <a:spcPts val="0"/>
              </a:spcBef>
              <a:spcAft>
                <a:spcPts val="0"/>
              </a:spcAft>
              <a:buClr>
                <a:schemeClr val="dk1"/>
              </a:buClr>
              <a:buSzPts val="1100"/>
              <a:buFont typeface="Times New Roman"/>
              <a:buNone/>
              <a:defRPr/>
            </a:lvl6pPr>
            <a:lvl7pPr lvl="6" algn="l">
              <a:lnSpc>
                <a:spcPct val="100000"/>
              </a:lnSpc>
              <a:spcBef>
                <a:spcPts val="0"/>
              </a:spcBef>
              <a:spcAft>
                <a:spcPts val="0"/>
              </a:spcAft>
              <a:buClr>
                <a:schemeClr val="dk1"/>
              </a:buClr>
              <a:buSzPts val="1100"/>
              <a:buFont typeface="Times New Roman"/>
              <a:buNone/>
              <a:defRPr/>
            </a:lvl7pPr>
            <a:lvl8pPr lvl="7" algn="l">
              <a:lnSpc>
                <a:spcPct val="100000"/>
              </a:lnSpc>
              <a:spcBef>
                <a:spcPts val="0"/>
              </a:spcBef>
              <a:spcAft>
                <a:spcPts val="0"/>
              </a:spcAft>
              <a:buClr>
                <a:schemeClr val="dk1"/>
              </a:buClr>
              <a:buSzPts val="1100"/>
              <a:buFont typeface="Times New Roman"/>
              <a:buNone/>
              <a:defRPr/>
            </a:lvl8pPr>
            <a:lvl9pPr lvl="8" algn="l">
              <a:lnSpc>
                <a:spcPct val="100000"/>
              </a:lnSpc>
              <a:spcBef>
                <a:spcPts val="0"/>
              </a:spcBef>
              <a:spcAft>
                <a:spcPts val="0"/>
              </a:spcAft>
              <a:buClr>
                <a:schemeClr val="dk1"/>
              </a:buClr>
              <a:buSzPts val="1100"/>
              <a:buFont typeface="Times New Roman"/>
              <a:buNone/>
              <a:defRPr/>
            </a:lvl9pPr>
          </a:lstStyle>
          <a:p/>
        </p:txBody>
      </p:sp>
      <p:sp>
        <p:nvSpPr>
          <p:cNvPr id="322" name="Google Shape;322;p50"/>
          <p:cNvSpPr txBox="1"/>
          <p:nvPr>
            <p:ph idx="11" type="ftr"/>
          </p:nvPr>
        </p:nvSpPr>
        <p:spPr>
          <a:xfrm>
            <a:off x="4038600" y="6356352"/>
            <a:ext cx="41148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Times New Roman"/>
              <a:buNone/>
              <a:defRPr/>
            </a:lvl1pPr>
            <a:lvl2pPr lvl="1" algn="l">
              <a:lnSpc>
                <a:spcPct val="100000"/>
              </a:lnSpc>
              <a:spcBef>
                <a:spcPts val="0"/>
              </a:spcBef>
              <a:spcAft>
                <a:spcPts val="0"/>
              </a:spcAft>
              <a:buClr>
                <a:schemeClr val="dk1"/>
              </a:buClr>
              <a:buSzPts val="1100"/>
              <a:buFont typeface="Times New Roman"/>
              <a:buNone/>
              <a:defRPr/>
            </a:lvl2pPr>
            <a:lvl3pPr lvl="2" algn="l">
              <a:lnSpc>
                <a:spcPct val="100000"/>
              </a:lnSpc>
              <a:spcBef>
                <a:spcPts val="0"/>
              </a:spcBef>
              <a:spcAft>
                <a:spcPts val="0"/>
              </a:spcAft>
              <a:buClr>
                <a:schemeClr val="dk1"/>
              </a:buClr>
              <a:buSzPts val="1100"/>
              <a:buFont typeface="Times New Roman"/>
              <a:buNone/>
              <a:defRPr/>
            </a:lvl3pPr>
            <a:lvl4pPr lvl="3" algn="l">
              <a:lnSpc>
                <a:spcPct val="100000"/>
              </a:lnSpc>
              <a:spcBef>
                <a:spcPts val="0"/>
              </a:spcBef>
              <a:spcAft>
                <a:spcPts val="0"/>
              </a:spcAft>
              <a:buClr>
                <a:schemeClr val="dk1"/>
              </a:buClr>
              <a:buSzPts val="1100"/>
              <a:buFont typeface="Times New Roman"/>
              <a:buNone/>
              <a:defRPr/>
            </a:lvl4pPr>
            <a:lvl5pPr lvl="4" algn="l">
              <a:lnSpc>
                <a:spcPct val="100000"/>
              </a:lnSpc>
              <a:spcBef>
                <a:spcPts val="0"/>
              </a:spcBef>
              <a:spcAft>
                <a:spcPts val="0"/>
              </a:spcAft>
              <a:buClr>
                <a:schemeClr val="dk1"/>
              </a:buClr>
              <a:buSzPts val="1100"/>
              <a:buFont typeface="Times New Roman"/>
              <a:buNone/>
              <a:defRPr/>
            </a:lvl5pPr>
            <a:lvl6pPr lvl="5" algn="l">
              <a:lnSpc>
                <a:spcPct val="100000"/>
              </a:lnSpc>
              <a:spcBef>
                <a:spcPts val="0"/>
              </a:spcBef>
              <a:spcAft>
                <a:spcPts val="0"/>
              </a:spcAft>
              <a:buClr>
                <a:schemeClr val="dk1"/>
              </a:buClr>
              <a:buSzPts val="1100"/>
              <a:buFont typeface="Times New Roman"/>
              <a:buNone/>
              <a:defRPr/>
            </a:lvl6pPr>
            <a:lvl7pPr lvl="6" algn="l">
              <a:lnSpc>
                <a:spcPct val="100000"/>
              </a:lnSpc>
              <a:spcBef>
                <a:spcPts val="0"/>
              </a:spcBef>
              <a:spcAft>
                <a:spcPts val="0"/>
              </a:spcAft>
              <a:buClr>
                <a:schemeClr val="dk1"/>
              </a:buClr>
              <a:buSzPts val="1100"/>
              <a:buFont typeface="Times New Roman"/>
              <a:buNone/>
              <a:defRPr/>
            </a:lvl7pPr>
            <a:lvl8pPr lvl="7" algn="l">
              <a:lnSpc>
                <a:spcPct val="100000"/>
              </a:lnSpc>
              <a:spcBef>
                <a:spcPts val="0"/>
              </a:spcBef>
              <a:spcAft>
                <a:spcPts val="0"/>
              </a:spcAft>
              <a:buClr>
                <a:schemeClr val="dk1"/>
              </a:buClr>
              <a:buSzPts val="1100"/>
              <a:buFont typeface="Times New Roman"/>
              <a:buNone/>
              <a:defRPr/>
            </a:lvl8pPr>
            <a:lvl9pPr lvl="8" algn="l">
              <a:lnSpc>
                <a:spcPct val="100000"/>
              </a:lnSpc>
              <a:spcBef>
                <a:spcPts val="0"/>
              </a:spcBef>
              <a:spcAft>
                <a:spcPts val="0"/>
              </a:spcAft>
              <a:buClr>
                <a:schemeClr val="dk1"/>
              </a:buClr>
              <a:buSzPts val="1100"/>
              <a:buFont typeface="Times New Roman"/>
              <a:buNone/>
              <a:defRPr/>
            </a:lvl9pPr>
          </a:lstStyle>
          <a:p/>
        </p:txBody>
      </p:sp>
      <p:sp>
        <p:nvSpPr>
          <p:cNvPr id="323" name="Google Shape;323;p50"/>
          <p:cNvSpPr txBox="1"/>
          <p:nvPr>
            <p:ph idx="12" type="sldNum"/>
          </p:nvPr>
        </p:nvSpPr>
        <p:spPr>
          <a:xfrm>
            <a:off x="8610600" y="6356352"/>
            <a:ext cx="27432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24" name="Shape 324"/>
        <p:cNvGrpSpPr/>
        <p:nvPr/>
      </p:nvGrpSpPr>
      <p:grpSpPr>
        <a:xfrm>
          <a:off x="0" y="0"/>
          <a:ext cx="0" cy="0"/>
          <a:chOff x="0" y="0"/>
          <a:chExt cx="0" cy="0"/>
        </a:xfrm>
      </p:grpSpPr>
      <p:sp>
        <p:nvSpPr>
          <p:cNvPr id="325" name="Google Shape;325;p51"/>
          <p:cNvSpPr txBox="1"/>
          <p:nvPr>
            <p:ph type="title"/>
          </p:nvPr>
        </p:nvSpPr>
        <p:spPr>
          <a:xfrm>
            <a:off x="839788" y="457200"/>
            <a:ext cx="3932000" cy="1600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Times New Roman"/>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6" name="Google Shape;326;p51"/>
          <p:cNvSpPr/>
          <p:nvPr>
            <p:ph idx="2" type="pic"/>
          </p:nvPr>
        </p:nvSpPr>
        <p:spPr>
          <a:xfrm>
            <a:off x="5183188" y="987427"/>
            <a:ext cx="6172400" cy="4873600"/>
          </a:xfrm>
          <a:prstGeom prst="rect">
            <a:avLst/>
          </a:prstGeom>
          <a:noFill/>
          <a:ln>
            <a:noFill/>
          </a:ln>
        </p:spPr>
      </p:sp>
      <p:sp>
        <p:nvSpPr>
          <p:cNvPr id="327" name="Google Shape;327;p51"/>
          <p:cNvSpPr txBox="1"/>
          <p:nvPr>
            <p:ph idx="1" type="body"/>
          </p:nvPr>
        </p:nvSpPr>
        <p:spPr>
          <a:xfrm>
            <a:off x="839788" y="2057400"/>
            <a:ext cx="3932000" cy="38116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chemeClr val="dk1"/>
              </a:buClr>
              <a:buSzPts val="1200"/>
              <a:buNone/>
              <a:defRPr sz="1600"/>
            </a:lvl1pPr>
            <a:lvl2pPr indent="-228600" lvl="1" marL="914400" algn="l">
              <a:lnSpc>
                <a:spcPct val="90000"/>
              </a:lnSpc>
              <a:spcBef>
                <a:spcPts val="533"/>
              </a:spcBef>
              <a:spcAft>
                <a:spcPts val="0"/>
              </a:spcAft>
              <a:buClr>
                <a:schemeClr val="dk1"/>
              </a:buClr>
              <a:buSzPts val="1100"/>
              <a:buNone/>
              <a:defRPr sz="1467"/>
            </a:lvl2pPr>
            <a:lvl3pPr indent="-228600" lvl="2" marL="1371600" algn="l">
              <a:lnSpc>
                <a:spcPct val="90000"/>
              </a:lnSpc>
              <a:spcBef>
                <a:spcPts val="533"/>
              </a:spcBef>
              <a:spcAft>
                <a:spcPts val="0"/>
              </a:spcAft>
              <a:buClr>
                <a:schemeClr val="dk1"/>
              </a:buClr>
              <a:buSzPts val="900"/>
              <a:buNone/>
              <a:defRPr sz="1200"/>
            </a:lvl3pPr>
            <a:lvl4pPr indent="-228600" lvl="3" marL="1828800" algn="l">
              <a:lnSpc>
                <a:spcPct val="90000"/>
              </a:lnSpc>
              <a:spcBef>
                <a:spcPts val="533"/>
              </a:spcBef>
              <a:spcAft>
                <a:spcPts val="0"/>
              </a:spcAft>
              <a:buClr>
                <a:schemeClr val="dk1"/>
              </a:buClr>
              <a:buSzPts val="800"/>
              <a:buNone/>
              <a:defRPr sz="1067"/>
            </a:lvl4pPr>
            <a:lvl5pPr indent="-228600" lvl="4" marL="2286000" algn="l">
              <a:lnSpc>
                <a:spcPct val="90000"/>
              </a:lnSpc>
              <a:spcBef>
                <a:spcPts val="533"/>
              </a:spcBef>
              <a:spcAft>
                <a:spcPts val="0"/>
              </a:spcAft>
              <a:buClr>
                <a:schemeClr val="dk1"/>
              </a:buClr>
              <a:buSzPts val="800"/>
              <a:buNone/>
              <a:defRPr sz="1067"/>
            </a:lvl5pPr>
            <a:lvl6pPr indent="-228600" lvl="5" marL="2743200" algn="l">
              <a:lnSpc>
                <a:spcPct val="90000"/>
              </a:lnSpc>
              <a:spcBef>
                <a:spcPts val="533"/>
              </a:spcBef>
              <a:spcAft>
                <a:spcPts val="0"/>
              </a:spcAft>
              <a:buClr>
                <a:schemeClr val="dk1"/>
              </a:buClr>
              <a:buSzPts val="800"/>
              <a:buNone/>
              <a:defRPr sz="1067"/>
            </a:lvl6pPr>
            <a:lvl7pPr indent="-228600" lvl="6" marL="3200400" algn="l">
              <a:lnSpc>
                <a:spcPct val="90000"/>
              </a:lnSpc>
              <a:spcBef>
                <a:spcPts val="533"/>
              </a:spcBef>
              <a:spcAft>
                <a:spcPts val="0"/>
              </a:spcAft>
              <a:buClr>
                <a:schemeClr val="dk1"/>
              </a:buClr>
              <a:buSzPts val="800"/>
              <a:buNone/>
              <a:defRPr sz="1067"/>
            </a:lvl7pPr>
            <a:lvl8pPr indent="-228600" lvl="7" marL="3657600" algn="l">
              <a:lnSpc>
                <a:spcPct val="90000"/>
              </a:lnSpc>
              <a:spcBef>
                <a:spcPts val="533"/>
              </a:spcBef>
              <a:spcAft>
                <a:spcPts val="0"/>
              </a:spcAft>
              <a:buClr>
                <a:schemeClr val="dk1"/>
              </a:buClr>
              <a:buSzPts val="800"/>
              <a:buNone/>
              <a:defRPr sz="1067"/>
            </a:lvl8pPr>
            <a:lvl9pPr indent="-228600" lvl="8" marL="4114800" algn="l">
              <a:lnSpc>
                <a:spcPct val="90000"/>
              </a:lnSpc>
              <a:spcBef>
                <a:spcPts val="533"/>
              </a:spcBef>
              <a:spcAft>
                <a:spcPts val="0"/>
              </a:spcAft>
              <a:buClr>
                <a:schemeClr val="dk1"/>
              </a:buClr>
              <a:buSzPts val="800"/>
              <a:buNone/>
              <a:defRPr sz="1067"/>
            </a:lvl9pPr>
          </a:lstStyle>
          <a:p/>
        </p:txBody>
      </p:sp>
      <p:sp>
        <p:nvSpPr>
          <p:cNvPr id="328" name="Google Shape;328;p51"/>
          <p:cNvSpPr txBox="1"/>
          <p:nvPr>
            <p:ph idx="10" type="dt"/>
          </p:nvPr>
        </p:nvSpPr>
        <p:spPr>
          <a:xfrm>
            <a:off x="838200" y="6356352"/>
            <a:ext cx="27432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Times New Roman"/>
              <a:buNone/>
              <a:defRPr/>
            </a:lvl1pPr>
            <a:lvl2pPr lvl="1" algn="l">
              <a:lnSpc>
                <a:spcPct val="100000"/>
              </a:lnSpc>
              <a:spcBef>
                <a:spcPts val="0"/>
              </a:spcBef>
              <a:spcAft>
                <a:spcPts val="0"/>
              </a:spcAft>
              <a:buClr>
                <a:schemeClr val="dk1"/>
              </a:buClr>
              <a:buSzPts val="1100"/>
              <a:buFont typeface="Times New Roman"/>
              <a:buNone/>
              <a:defRPr/>
            </a:lvl2pPr>
            <a:lvl3pPr lvl="2" algn="l">
              <a:lnSpc>
                <a:spcPct val="100000"/>
              </a:lnSpc>
              <a:spcBef>
                <a:spcPts val="0"/>
              </a:spcBef>
              <a:spcAft>
                <a:spcPts val="0"/>
              </a:spcAft>
              <a:buClr>
                <a:schemeClr val="dk1"/>
              </a:buClr>
              <a:buSzPts val="1100"/>
              <a:buFont typeface="Times New Roman"/>
              <a:buNone/>
              <a:defRPr/>
            </a:lvl3pPr>
            <a:lvl4pPr lvl="3" algn="l">
              <a:lnSpc>
                <a:spcPct val="100000"/>
              </a:lnSpc>
              <a:spcBef>
                <a:spcPts val="0"/>
              </a:spcBef>
              <a:spcAft>
                <a:spcPts val="0"/>
              </a:spcAft>
              <a:buClr>
                <a:schemeClr val="dk1"/>
              </a:buClr>
              <a:buSzPts val="1100"/>
              <a:buFont typeface="Times New Roman"/>
              <a:buNone/>
              <a:defRPr/>
            </a:lvl4pPr>
            <a:lvl5pPr lvl="4" algn="l">
              <a:lnSpc>
                <a:spcPct val="100000"/>
              </a:lnSpc>
              <a:spcBef>
                <a:spcPts val="0"/>
              </a:spcBef>
              <a:spcAft>
                <a:spcPts val="0"/>
              </a:spcAft>
              <a:buClr>
                <a:schemeClr val="dk1"/>
              </a:buClr>
              <a:buSzPts val="1100"/>
              <a:buFont typeface="Times New Roman"/>
              <a:buNone/>
              <a:defRPr/>
            </a:lvl5pPr>
            <a:lvl6pPr lvl="5" algn="l">
              <a:lnSpc>
                <a:spcPct val="100000"/>
              </a:lnSpc>
              <a:spcBef>
                <a:spcPts val="0"/>
              </a:spcBef>
              <a:spcAft>
                <a:spcPts val="0"/>
              </a:spcAft>
              <a:buClr>
                <a:schemeClr val="dk1"/>
              </a:buClr>
              <a:buSzPts val="1100"/>
              <a:buFont typeface="Times New Roman"/>
              <a:buNone/>
              <a:defRPr/>
            </a:lvl6pPr>
            <a:lvl7pPr lvl="6" algn="l">
              <a:lnSpc>
                <a:spcPct val="100000"/>
              </a:lnSpc>
              <a:spcBef>
                <a:spcPts val="0"/>
              </a:spcBef>
              <a:spcAft>
                <a:spcPts val="0"/>
              </a:spcAft>
              <a:buClr>
                <a:schemeClr val="dk1"/>
              </a:buClr>
              <a:buSzPts val="1100"/>
              <a:buFont typeface="Times New Roman"/>
              <a:buNone/>
              <a:defRPr/>
            </a:lvl7pPr>
            <a:lvl8pPr lvl="7" algn="l">
              <a:lnSpc>
                <a:spcPct val="100000"/>
              </a:lnSpc>
              <a:spcBef>
                <a:spcPts val="0"/>
              </a:spcBef>
              <a:spcAft>
                <a:spcPts val="0"/>
              </a:spcAft>
              <a:buClr>
                <a:schemeClr val="dk1"/>
              </a:buClr>
              <a:buSzPts val="1100"/>
              <a:buFont typeface="Times New Roman"/>
              <a:buNone/>
              <a:defRPr/>
            </a:lvl8pPr>
            <a:lvl9pPr lvl="8" algn="l">
              <a:lnSpc>
                <a:spcPct val="100000"/>
              </a:lnSpc>
              <a:spcBef>
                <a:spcPts val="0"/>
              </a:spcBef>
              <a:spcAft>
                <a:spcPts val="0"/>
              </a:spcAft>
              <a:buClr>
                <a:schemeClr val="dk1"/>
              </a:buClr>
              <a:buSzPts val="1100"/>
              <a:buFont typeface="Times New Roman"/>
              <a:buNone/>
              <a:defRPr/>
            </a:lvl9pPr>
          </a:lstStyle>
          <a:p/>
        </p:txBody>
      </p:sp>
      <p:sp>
        <p:nvSpPr>
          <p:cNvPr id="329" name="Google Shape;329;p51"/>
          <p:cNvSpPr txBox="1"/>
          <p:nvPr>
            <p:ph idx="11" type="ftr"/>
          </p:nvPr>
        </p:nvSpPr>
        <p:spPr>
          <a:xfrm>
            <a:off x="4038600" y="6356352"/>
            <a:ext cx="41148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Times New Roman"/>
              <a:buNone/>
              <a:defRPr/>
            </a:lvl1pPr>
            <a:lvl2pPr lvl="1" algn="l">
              <a:lnSpc>
                <a:spcPct val="100000"/>
              </a:lnSpc>
              <a:spcBef>
                <a:spcPts val="0"/>
              </a:spcBef>
              <a:spcAft>
                <a:spcPts val="0"/>
              </a:spcAft>
              <a:buClr>
                <a:schemeClr val="dk1"/>
              </a:buClr>
              <a:buSzPts val="1100"/>
              <a:buFont typeface="Times New Roman"/>
              <a:buNone/>
              <a:defRPr/>
            </a:lvl2pPr>
            <a:lvl3pPr lvl="2" algn="l">
              <a:lnSpc>
                <a:spcPct val="100000"/>
              </a:lnSpc>
              <a:spcBef>
                <a:spcPts val="0"/>
              </a:spcBef>
              <a:spcAft>
                <a:spcPts val="0"/>
              </a:spcAft>
              <a:buClr>
                <a:schemeClr val="dk1"/>
              </a:buClr>
              <a:buSzPts val="1100"/>
              <a:buFont typeface="Times New Roman"/>
              <a:buNone/>
              <a:defRPr/>
            </a:lvl3pPr>
            <a:lvl4pPr lvl="3" algn="l">
              <a:lnSpc>
                <a:spcPct val="100000"/>
              </a:lnSpc>
              <a:spcBef>
                <a:spcPts val="0"/>
              </a:spcBef>
              <a:spcAft>
                <a:spcPts val="0"/>
              </a:spcAft>
              <a:buClr>
                <a:schemeClr val="dk1"/>
              </a:buClr>
              <a:buSzPts val="1100"/>
              <a:buFont typeface="Times New Roman"/>
              <a:buNone/>
              <a:defRPr/>
            </a:lvl4pPr>
            <a:lvl5pPr lvl="4" algn="l">
              <a:lnSpc>
                <a:spcPct val="100000"/>
              </a:lnSpc>
              <a:spcBef>
                <a:spcPts val="0"/>
              </a:spcBef>
              <a:spcAft>
                <a:spcPts val="0"/>
              </a:spcAft>
              <a:buClr>
                <a:schemeClr val="dk1"/>
              </a:buClr>
              <a:buSzPts val="1100"/>
              <a:buFont typeface="Times New Roman"/>
              <a:buNone/>
              <a:defRPr/>
            </a:lvl5pPr>
            <a:lvl6pPr lvl="5" algn="l">
              <a:lnSpc>
                <a:spcPct val="100000"/>
              </a:lnSpc>
              <a:spcBef>
                <a:spcPts val="0"/>
              </a:spcBef>
              <a:spcAft>
                <a:spcPts val="0"/>
              </a:spcAft>
              <a:buClr>
                <a:schemeClr val="dk1"/>
              </a:buClr>
              <a:buSzPts val="1100"/>
              <a:buFont typeface="Times New Roman"/>
              <a:buNone/>
              <a:defRPr/>
            </a:lvl6pPr>
            <a:lvl7pPr lvl="6" algn="l">
              <a:lnSpc>
                <a:spcPct val="100000"/>
              </a:lnSpc>
              <a:spcBef>
                <a:spcPts val="0"/>
              </a:spcBef>
              <a:spcAft>
                <a:spcPts val="0"/>
              </a:spcAft>
              <a:buClr>
                <a:schemeClr val="dk1"/>
              </a:buClr>
              <a:buSzPts val="1100"/>
              <a:buFont typeface="Times New Roman"/>
              <a:buNone/>
              <a:defRPr/>
            </a:lvl7pPr>
            <a:lvl8pPr lvl="7" algn="l">
              <a:lnSpc>
                <a:spcPct val="100000"/>
              </a:lnSpc>
              <a:spcBef>
                <a:spcPts val="0"/>
              </a:spcBef>
              <a:spcAft>
                <a:spcPts val="0"/>
              </a:spcAft>
              <a:buClr>
                <a:schemeClr val="dk1"/>
              </a:buClr>
              <a:buSzPts val="1100"/>
              <a:buFont typeface="Times New Roman"/>
              <a:buNone/>
              <a:defRPr/>
            </a:lvl8pPr>
            <a:lvl9pPr lvl="8" algn="l">
              <a:lnSpc>
                <a:spcPct val="100000"/>
              </a:lnSpc>
              <a:spcBef>
                <a:spcPts val="0"/>
              </a:spcBef>
              <a:spcAft>
                <a:spcPts val="0"/>
              </a:spcAft>
              <a:buClr>
                <a:schemeClr val="dk1"/>
              </a:buClr>
              <a:buSzPts val="1100"/>
              <a:buFont typeface="Times New Roman"/>
              <a:buNone/>
              <a:defRPr/>
            </a:lvl9pPr>
          </a:lstStyle>
          <a:p/>
        </p:txBody>
      </p:sp>
      <p:sp>
        <p:nvSpPr>
          <p:cNvPr id="330" name="Google Shape;330;p51"/>
          <p:cNvSpPr txBox="1"/>
          <p:nvPr>
            <p:ph idx="12" type="sldNum"/>
          </p:nvPr>
        </p:nvSpPr>
        <p:spPr>
          <a:xfrm>
            <a:off x="8610600" y="6356352"/>
            <a:ext cx="27432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1" name="Shape 331"/>
        <p:cNvGrpSpPr/>
        <p:nvPr/>
      </p:nvGrpSpPr>
      <p:grpSpPr>
        <a:xfrm>
          <a:off x="0" y="0"/>
          <a:ext cx="0" cy="0"/>
          <a:chOff x="0" y="0"/>
          <a:chExt cx="0" cy="0"/>
        </a:xfrm>
      </p:grpSpPr>
      <p:sp>
        <p:nvSpPr>
          <p:cNvPr id="332" name="Google Shape;332;p52"/>
          <p:cNvSpPr txBox="1"/>
          <p:nvPr>
            <p:ph type="title"/>
          </p:nvPr>
        </p:nvSpPr>
        <p:spPr>
          <a:xfrm>
            <a:off x="838200" y="365127"/>
            <a:ext cx="10515600" cy="1325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3" name="Google Shape;333;p52"/>
          <p:cNvSpPr txBox="1"/>
          <p:nvPr>
            <p:ph idx="1" type="body"/>
          </p:nvPr>
        </p:nvSpPr>
        <p:spPr>
          <a:xfrm rot="5400000">
            <a:off x="3920400" y="-1256575"/>
            <a:ext cx="4351200" cy="10515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1067"/>
              </a:spcBef>
              <a:spcAft>
                <a:spcPts val="0"/>
              </a:spcAft>
              <a:buClr>
                <a:schemeClr val="dk1"/>
              </a:buClr>
              <a:buSzPts val="1400"/>
              <a:buChar char="•"/>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334" name="Google Shape;334;p52"/>
          <p:cNvSpPr txBox="1"/>
          <p:nvPr>
            <p:ph idx="10" type="dt"/>
          </p:nvPr>
        </p:nvSpPr>
        <p:spPr>
          <a:xfrm>
            <a:off x="838200" y="6356352"/>
            <a:ext cx="27432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Times New Roman"/>
              <a:buNone/>
              <a:defRPr/>
            </a:lvl1pPr>
            <a:lvl2pPr lvl="1" algn="l">
              <a:lnSpc>
                <a:spcPct val="100000"/>
              </a:lnSpc>
              <a:spcBef>
                <a:spcPts val="0"/>
              </a:spcBef>
              <a:spcAft>
                <a:spcPts val="0"/>
              </a:spcAft>
              <a:buClr>
                <a:schemeClr val="dk1"/>
              </a:buClr>
              <a:buSzPts val="1100"/>
              <a:buFont typeface="Times New Roman"/>
              <a:buNone/>
              <a:defRPr/>
            </a:lvl2pPr>
            <a:lvl3pPr lvl="2" algn="l">
              <a:lnSpc>
                <a:spcPct val="100000"/>
              </a:lnSpc>
              <a:spcBef>
                <a:spcPts val="0"/>
              </a:spcBef>
              <a:spcAft>
                <a:spcPts val="0"/>
              </a:spcAft>
              <a:buClr>
                <a:schemeClr val="dk1"/>
              </a:buClr>
              <a:buSzPts val="1100"/>
              <a:buFont typeface="Times New Roman"/>
              <a:buNone/>
              <a:defRPr/>
            </a:lvl3pPr>
            <a:lvl4pPr lvl="3" algn="l">
              <a:lnSpc>
                <a:spcPct val="100000"/>
              </a:lnSpc>
              <a:spcBef>
                <a:spcPts val="0"/>
              </a:spcBef>
              <a:spcAft>
                <a:spcPts val="0"/>
              </a:spcAft>
              <a:buClr>
                <a:schemeClr val="dk1"/>
              </a:buClr>
              <a:buSzPts val="1100"/>
              <a:buFont typeface="Times New Roman"/>
              <a:buNone/>
              <a:defRPr/>
            </a:lvl4pPr>
            <a:lvl5pPr lvl="4" algn="l">
              <a:lnSpc>
                <a:spcPct val="100000"/>
              </a:lnSpc>
              <a:spcBef>
                <a:spcPts val="0"/>
              </a:spcBef>
              <a:spcAft>
                <a:spcPts val="0"/>
              </a:spcAft>
              <a:buClr>
                <a:schemeClr val="dk1"/>
              </a:buClr>
              <a:buSzPts val="1100"/>
              <a:buFont typeface="Times New Roman"/>
              <a:buNone/>
              <a:defRPr/>
            </a:lvl5pPr>
            <a:lvl6pPr lvl="5" algn="l">
              <a:lnSpc>
                <a:spcPct val="100000"/>
              </a:lnSpc>
              <a:spcBef>
                <a:spcPts val="0"/>
              </a:spcBef>
              <a:spcAft>
                <a:spcPts val="0"/>
              </a:spcAft>
              <a:buClr>
                <a:schemeClr val="dk1"/>
              </a:buClr>
              <a:buSzPts val="1100"/>
              <a:buFont typeface="Times New Roman"/>
              <a:buNone/>
              <a:defRPr/>
            </a:lvl6pPr>
            <a:lvl7pPr lvl="6" algn="l">
              <a:lnSpc>
                <a:spcPct val="100000"/>
              </a:lnSpc>
              <a:spcBef>
                <a:spcPts val="0"/>
              </a:spcBef>
              <a:spcAft>
                <a:spcPts val="0"/>
              </a:spcAft>
              <a:buClr>
                <a:schemeClr val="dk1"/>
              </a:buClr>
              <a:buSzPts val="1100"/>
              <a:buFont typeface="Times New Roman"/>
              <a:buNone/>
              <a:defRPr/>
            </a:lvl7pPr>
            <a:lvl8pPr lvl="7" algn="l">
              <a:lnSpc>
                <a:spcPct val="100000"/>
              </a:lnSpc>
              <a:spcBef>
                <a:spcPts val="0"/>
              </a:spcBef>
              <a:spcAft>
                <a:spcPts val="0"/>
              </a:spcAft>
              <a:buClr>
                <a:schemeClr val="dk1"/>
              </a:buClr>
              <a:buSzPts val="1100"/>
              <a:buFont typeface="Times New Roman"/>
              <a:buNone/>
              <a:defRPr/>
            </a:lvl8pPr>
            <a:lvl9pPr lvl="8" algn="l">
              <a:lnSpc>
                <a:spcPct val="100000"/>
              </a:lnSpc>
              <a:spcBef>
                <a:spcPts val="0"/>
              </a:spcBef>
              <a:spcAft>
                <a:spcPts val="0"/>
              </a:spcAft>
              <a:buClr>
                <a:schemeClr val="dk1"/>
              </a:buClr>
              <a:buSzPts val="1100"/>
              <a:buFont typeface="Times New Roman"/>
              <a:buNone/>
              <a:defRPr/>
            </a:lvl9pPr>
          </a:lstStyle>
          <a:p/>
        </p:txBody>
      </p:sp>
      <p:sp>
        <p:nvSpPr>
          <p:cNvPr id="335" name="Google Shape;335;p52"/>
          <p:cNvSpPr txBox="1"/>
          <p:nvPr>
            <p:ph idx="11" type="ftr"/>
          </p:nvPr>
        </p:nvSpPr>
        <p:spPr>
          <a:xfrm>
            <a:off x="4038600" y="6356352"/>
            <a:ext cx="41148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Times New Roman"/>
              <a:buNone/>
              <a:defRPr/>
            </a:lvl1pPr>
            <a:lvl2pPr lvl="1" algn="l">
              <a:lnSpc>
                <a:spcPct val="100000"/>
              </a:lnSpc>
              <a:spcBef>
                <a:spcPts val="0"/>
              </a:spcBef>
              <a:spcAft>
                <a:spcPts val="0"/>
              </a:spcAft>
              <a:buClr>
                <a:schemeClr val="dk1"/>
              </a:buClr>
              <a:buSzPts val="1100"/>
              <a:buFont typeface="Times New Roman"/>
              <a:buNone/>
              <a:defRPr/>
            </a:lvl2pPr>
            <a:lvl3pPr lvl="2" algn="l">
              <a:lnSpc>
                <a:spcPct val="100000"/>
              </a:lnSpc>
              <a:spcBef>
                <a:spcPts val="0"/>
              </a:spcBef>
              <a:spcAft>
                <a:spcPts val="0"/>
              </a:spcAft>
              <a:buClr>
                <a:schemeClr val="dk1"/>
              </a:buClr>
              <a:buSzPts val="1100"/>
              <a:buFont typeface="Times New Roman"/>
              <a:buNone/>
              <a:defRPr/>
            </a:lvl3pPr>
            <a:lvl4pPr lvl="3" algn="l">
              <a:lnSpc>
                <a:spcPct val="100000"/>
              </a:lnSpc>
              <a:spcBef>
                <a:spcPts val="0"/>
              </a:spcBef>
              <a:spcAft>
                <a:spcPts val="0"/>
              </a:spcAft>
              <a:buClr>
                <a:schemeClr val="dk1"/>
              </a:buClr>
              <a:buSzPts val="1100"/>
              <a:buFont typeface="Times New Roman"/>
              <a:buNone/>
              <a:defRPr/>
            </a:lvl4pPr>
            <a:lvl5pPr lvl="4" algn="l">
              <a:lnSpc>
                <a:spcPct val="100000"/>
              </a:lnSpc>
              <a:spcBef>
                <a:spcPts val="0"/>
              </a:spcBef>
              <a:spcAft>
                <a:spcPts val="0"/>
              </a:spcAft>
              <a:buClr>
                <a:schemeClr val="dk1"/>
              </a:buClr>
              <a:buSzPts val="1100"/>
              <a:buFont typeface="Times New Roman"/>
              <a:buNone/>
              <a:defRPr/>
            </a:lvl5pPr>
            <a:lvl6pPr lvl="5" algn="l">
              <a:lnSpc>
                <a:spcPct val="100000"/>
              </a:lnSpc>
              <a:spcBef>
                <a:spcPts val="0"/>
              </a:spcBef>
              <a:spcAft>
                <a:spcPts val="0"/>
              </a:spcAft>
              <a:buClr>
                <a:schemeClr val="dk1"/>
              </a:buClr>
              <a:buSzPts val="1100"/>
              <a:buFont typeface="Times New Roman"/>
              <a:buNone/>
              <a:defRPr/>
            </a:lvl6pPr>
            <a:lvl7pPr lvl="6" algn="l">
              <a:lnSpc>
                <a:spcPct val="100000"/>
              </a:lnSpc>
              <a:spcBef>
                <a:spcPts val="0"/>
              </a:spcBef>
              <a:spcAft>
                <a:spcPts val="0"/>
              </a:spcAft>
              <a:buClr>
                <a:schemeClr val="dk1"/>
              </a:buClr>
              <a:buSzPts val="1100"/>
              <a:buFont typeface="Times New Roman"/>
              <a:buNone/>
              <a:defRPr/>
            </a:lvl7pPr>
            <a:lvl8pPr lvl="7" algn="l">
              <a:lnSpc>
                <a:spcPct val="100000"/>
              </a:lnSpc>
              <a:spcBef>
                <a:spcPts val="0"/>
              </a:spcBef>
              <a:spcAft>
                <a:spcPts val="0"/>
              </a:spcAft>
              <a:buClr>
                <a:schemeClr val="dk1"/>
              </a:buClr>
              <a:buSzPts val="1100"/>
              <a:buFont typeface="Times New Roman"/>
              <a:buNone/>
              <a:defRPr/>
            </a:lvl8pPr>
            <a:lvl9pPr lvl="8" algn="l">
              <a:lnSpc>
                <a:spcPct val="100000"/>
              </a:lnSpc>
              <a:spcBef>
                <a:spcPts val="0"/>
              </a:spcBef>
              <a:spcAft>
                <a:spcPts val="0"/>
              </a:spcAft>
              <a:buClr>
                <a:schemeClr val="dk1"/>
              </a:buClr>
              <a:buSzPts val="1100"/>
              <a:buFont typeface="Times New Roman"/>
              <a:buNone/>
              <a:defRPr/>
            </a:lvl9pPr>
          </a:lstStyle>
          <a:p/>
        </p:txBody>
      </p:sp>
      <p:sp>
        <p:nvSpPr>
          <p:cNvPr id="336" name="Google Shape;336;p52"/>
          <p:cNvSpPr txBox="1"/>
          <p:nvPr>
            <p:ph idx="12" type="sldNum"/>
          </p:nvPr>
        </p:nvSpPr>
        <p:spPr>
          <a:xfrm>
            <a:off x="8610600" y="6356352"/>
            <a:ext cx="27432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37" name="Shape 337"/>
        <p:cNvGrpSpPr/>
        <p:nvPr/>
      </p:nvGrpSpPr>
      <p:grpSpPr>
        <a:xfrm>
          <a:off x="0" y="0"/>
          <a:ext cx="0" cy="0"/>
          <a:chOff x="0" y="0"/>
          <a:chExt cx="0" cy="0"/>
        </a:xfrm>
      </p:grpSpPr>
      <p:sp>
        <p:nvSpPr>
          <p:cNvPr id="338" name="Google Shape;338;p53"/>
          <p:cNvSpPr txBox="1"/>
          <p:nvPr>
            <p:ph type="title"/>
          </p:nvPr>
        </p:nvSpPr>
        <p:spPr>
          <a:xfrm rot="5400000">
            <a:off x="7133401" y="1956725"/>
            <a:ext cx="5812000" cy="26288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9" name="Google Shape;339;p53"/>
          <p:cNvSpPr txBox="1"/>
          <p:nvPr>
            <p:ph idx="1" type="body"/>
          </p:nvPr>
        </p:nvSpPr>
        <p:spPr>
          <a:xfrm rot="5400000">
            <a:off x="1799301" y="-596075"/>
            <a:ext cx="5812000" cy="7734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1067"/>
              </a:spcBef>
              <a:spcAft>
                <a:spcPts val="0"/>
              </a:spcAft>
              <a:buClr>
                <a:schemeClr val="dk1"/>
              </a:buClr>
              <a:buSzPts val="1400"/>
              <a:buChar char="•"/>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340" name="Google Shape;340;p53"/>
          <p:cNvSpPr txBox="1"/>
          <p:nvPr>
            <p:ph idx="10" type="dt"/>
          </p:nvPr>
        </p:nvSpPr>
        <p:spPr>
          <a:xfrm>
            <a:off x="838200" y="6356352"/>
            <a:ext cx="27432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Times New Roman"/>
              <a:buNone/>
              <a:defRPr/>
            </a:lvl1pPr>
            <a:lvl2pPr lvl="1" algn="l">
              <a:lnSpc>
                <a:spcPct val="100000"/>
              </a:lnSpc>
              <a:spcBef>
                <a:spcPts val="0"/>
              </a:spcBef>
              <a:spcAft>
                <a:spcPts val="0"/>
              </a:spcAft>
              <a:buClr>
                <a:schemeClr val="dk1"/>
              </a:buClr>
              <a:buSzPts val="1100"/>
              <a:buFont typeface="Times New Roman"/>
              <a:buNone/>
              <a:defRPr/>
            </a:lvl2pPr>
            <a:lvl3pPr lvl="2" algn="l">
              <a:lnSpc>
                <a:spcPct val="100000"/>
              </a:lnSpc>
              <a:spcBef>
                <a:spcPts val="0"/>
              </a:spcBef>
              <a:spcAft>
                <a:spcPts val="0"/>
              </a:spcAft>
              <a:buClr>
                <a:schemeClr val="dk1"/>
              </a:buClr>
              <a:buSzPts val="1100"/>
              <a:buFont typeface="Times New Roman"/>
              <a:buNone/>
              <a:defRPr/>
            </a:lvl3pPr>
            <a:lvl4pPr lvl="3" algn="l">
              <a:lnSpc>
                <a:spcPct val="100000"/>
              </a:lnSpc>
              <a:spcBef>
                <a:spcPts val="0"/>
              </a:spcBef>
              <a:spcAft>
                <a:spcPts val="0"/>
              </a:spcAft>
              <a:buClr>
                <a:schemeClr val="dk1"/>
              </a:buClr>
              <a:buSzPts val="1100"/>
              <a:buFont typeface="Times New Roman"/>
              <a:buNone/>
              <a:defRPr/>
            </a:lvl4pPr>
            <a:lvl5pPr lvl="4" algn="l">
              <a:lnSpc>
                <a:spcPct val="100000"/>
              </a:lnSpc>
              <a:spcBef>
                <a:spcPts val="0"/>
              </a:spcBef>
              <a:spcAft>
                <a:spcPts val="0"/>
              </a:spcAft>
              <a:buClr>
                <a:schemeClr val="dk1"/>
              </a:buClr>
              <a:buSzPts val="1100"/>
              <a:buFont typeface="Times New Roman"/>
              <a:buNone/>
              <a:defRPr/>
            </a:lvl5pPr>
            <a:lvl6pPr lvl="5" algn="l">
              <a:lnSpc>
                <a:spcPct val="100000"/>
              </a:lnSpc>
              <a:spcBef>
                <a:spcPts val="0"/>
              </a:spcBef>
              <a:spcAft>
                <a:spcPts val="0"/>
              </a:spcAft>
              <a:buClr>
                <a:schemeClr val="dk1"/>
              </a:buClr>
              <a:buSzPts val="1100"/>
              <a:buFont typeface="Times New Roman"/>
              <a:buNone/>
              <a:defRPr/>
            </a:lvl6pPr>
            <a:lvl7pPr lvl="6" algn="l">
              <a:lnSpc>
                <a:spcPct val="100000"/>
              </a:lnSpc>
              <a:spcBef>
                <a:spcPts val="0"/>
              </a:spcBef>
              <a:spcAft>
                <a:spcPts val="0"/>
              </a:spcAft>
              <a:buClr>
                <a:schemeClr val="dk1"/>
              </a:buClr>
              <a:buSzPts val="1100"/>
              <a:buFont typeface="Times New Roman"/>
              <a:buNone/>
              <a:defRPr/>
            </a:lvl7pPr>
            <a:lvl8pPr lvl="7" algn="l">
              <a:lnSpc>
                <a:spcPct val="100000"/>
              </a:lnSpc>
              <a:spcBef>
                <a:spcPts val="0"/>
              </a:spcBef>
              <a:spcAft>
                <a:spcPts val="0"/>
              </a:spcAft>
              <a:buClr>
                <a:schemeClr val="dk1"/>
              </a:buClr>
              <a:buSzPts val="1100"/>
              <a:buFont typeface="Times New Roman"/>
              <a:buNone/>
              <a:defRPr/>
            </a:lvl8pPr>
            <a:lvl9pPr lvl="8" algn="l">
              <a:lnSpc>
                <a:spcPct val="100000"/>
              </a:lnSpc>
              <a:spcBef>
                <a:spcPts val="0"/>
              </a:spcBef>
              <a:spcAft>
                <a:spcPts val="0"/>
              </a:spcAft>
              <a:buClr>
                <a:schemeClr val="dk1"/>
              </a:buClr>
              <a:buSzPts val="1100"/>
              <a:buFont typeface="Times New Roman"/>
              <a:buNone/>
              <a:defRPr/>
            </a:lvl9pPr>
          </a:lstStyle>
          <a:p/>
        </p:txBody>
      </p:sp>
      <p:sp>
        <p:nvSpPr>
          <p:cNvPr id="341" name="Google Shape;341;p53"/>
          <p:cNvSpPr txBox="1"/>
          <p:nvPr>
            <p:ph idx="11" type="ftr"/>
          </p:nvPr>
        </p:nvSpPr>
        <p:spPr>
          <a:xfrm>
            <a:off x="4038600" y="6356352"/>
            <a:ext cx="41148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Times New Roman"/>
              <a:buNone/>
              <a:defRPr/>
            </a:lvl1pPr>
            <a:lvl2pPr lvl="1" algn="l">
              <a:lnSpc>
                <a:spcPct val="100000"/>
              </a:lnSpc>
              <a:spcBef>
                <a:spcPts val="0"/>
              </a:spcBef>
              <a:spcAft>
                <a:spcPts val="0"/>
              </a:spcAft>
              <a:buClr>
                <a:schemeClr val="dk1"/>
              </a:buClr>
              <a:buSzPts val="1100"/>
              <a:buFont typeface="Times New Roman"/>
              <a:buNone/>
              <a:defRPr/>
            </a:lvl2pPr>
            <a:lvl3pPr lvl="2" algn="l">
              <a:lnSpc>
                <a:spcPct val="100000"/>
              </a:lnSpc>
              <a:spcBef>
                <a:spcPts val="0"/>
              </a:spcBef>
              <a:spcAft>
                <a:spcPts val="0"/>
              </a:spcAft>
              <a:buClr>
                <a:schemeClr val="dk1"/>
              </a:buClr>
              <a:buSzPts val="1100"/>
              <a:buFont typeface="Times New Roman"/>
              <a:buNone/>
              <a:defRPr/>
            </a:lvl3pPr>
            <a:lvl4pPr lvl="3" algn="l">
              <a:lnSpc>
                <a:spcPct val="100000"/>
              </a:lnSpc>
              <a:spcBef>
                <a:spcPts val="0"/>
              </a:spcBef>
              <a:spcAft>
                <a:spcPts val="0"/>
              </a:spcAft>
              <a:buClr>
                <a:schemeClr val="dk1"/>
              </a:buClr>
              <a:buSzPts val="1100"/>
              <a:buFont typeface="Times New Roman"/>
              <a:buNone/>
              <a:defRPr/>
            </a:lvl4pPr>
            <a:lvl5pPr lvl="4" algn="l">
              <a:lnSpc>
                <a:spcPct val="100000"/>
              </a:lnSpc>
              <a:spcBef>
                <a:spcPts val="0"/>
              </a:spcBef>
              <a:spcAft>
                <a:spcPts val="0"/>
              </a:spcAft>
              <a:buClr>
                <a:schemeClr val="dk1"/>
              </a:buClr>
              <a:buSzPts val="1100"/>
              <a:buFont typeface="Times New Roman"/>
              <a:buNone/>
              <a:defRPr/>
            </a:lvl5pPr>
            <a:lvl6pPr lvl="5" algn="l">
              <a:lnSpc>
                <a:spcPct val="100000"/>
              </a:lnSpc>
              <a:spcBef>
                <a:spcPts val="0"/>
              </a:spcBef>
              <a:spcAft>
                <a:spcPts val="0"/>
              </a:spcAft>
              <a:buClr>
                <a:schemeClr val="dk1"/>
              </a:buClr>
              <a:buSzPts val="1100"/>
              <a:buFont typeface="Times New Roman"/>
              <a:buNone/>
              <a:defRPr/>
            </a:lvl6pPr>
            <a:lvl7pPr lvl="6" algn="l">
              <a:lnSpc>
                <a:spcPct val="100000"/>
              </a:lnSpc>
              <a:spcBef>
                <a:spcPts val="0"/>
              </a:spcBef>
              <a:spcAft>
                <a:spcPts val="0"/>
              </a:spcAft>
              <a:buClr>
                <a:schemeClr val="dk1"/>
              </a:buClr>
              <a:buSzPts val="1100"/>
              <a:buFont typeface="Times New Roman"/>
              <a:buNone/>
              <a:defRPr/>
            </a:lvl7pPr>
            <a:lvl8pPr lvl="7" algn="l">
              <a:lnSpc>
                <a:spcPct val="100000"/>
              </a:lnSpc>
              <a:spcBef>
                <a:spcPts val="0"/>
              </a:spcBef>
              <a:spcAft>
                <a:spcPts val="0"/>
              </a:spcAft>
              <a:buClr>
                <a:schemeClr val="dk1"/>
              </a:buClr>
              <a:buSzPts val="1100"/>
              <a:buFont typeface="Times New Roman"/>
              <a:buNone/>
              <a:defRPr/>
            </a:lvl8pPr>
            <a:lvl9pPr lvl="8" algn="l">
              <a:lnSpc>
                <a:spcPct val="100000"/>
              </a:lnSpc>
              <a:spcBef>
                <a:spcPts val="0"/>
              </a:spcBef>
              <a:spcAft>
                <a:spcPts val="0"/>
              </a:spcAft>
              <a:buClr>
                <a:schemeClr val="dk1"/>
              </a:buClr>
              <a:buSzPts val="1100"/>
              <a:buFont typeface="Times New Roman"/>
              <a:buNone/>
              <a:defRPr/>
            </a:lvl9pPr>
          </a:lstStyle>
          <a:p/>
        </p:txBody>
      </p:sp>
      <p:sp>
        <p:nvSpPr>
          <p:cNvPr id="342" name="Google Shape;342;p53"/>
          <p:cNvSpPr txBox="1"/>
          <p:nvPr>
            <p:ph idx="12" type="sldNum"/>
          </p:nvPr>
        </p:nvSpPr>
        <p:spPr>
          <a:xfrm>
            <a:off x="8610600" y="6356352"/>
            <a:ext cx="27432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7" name="Shape 37"/>
        <p:cNvGrpSpPr/>
        <p:nvPr/>
      </p:nvGrpSpPr>
      <p:grpSpPr>
        <a:xfrm>
          <a:off x="0" y="0"/>
          <a:ext cx="0" cy="0"/>
          <a:chOff x="0" y="0"/>
          <a:chExt cx="0" cy="0"/>
        </a:xfrm>
      </p:grpSpPr>
      <p:sp>
        <p:nvSpPr>
          <p:cNvPr id="38" name="Google Shape;38;p29"/>
          <p:cNvSpPr/>
          <p:nvPr/>
        </p:nvSpPr>
        <p:spPr>
          <a:xfrm>
            <a:off x="-1" y="0"/>
            <a:ext cx="12191999" cy="720090"/>
          </a:xfrm>
          <a:custGeom>
            <a:rect b="b" l="l" r="r" t="t"/>
            <a:pathLst>
              <a:path extrusionOk="0" h="720090" w="9144000">
                <a:moveTo>
                  <a:pt x="0" y="719696"/>
                </a:moveTo>
                <a:lnTo>
                  <a:pt x="9144000" y="719696"/>
                </a:lnTo>
                <a:lnTo>
                  <a:pt x="9144000" y="0"/>
                </a:lnTo>
                <a:lnTo>
                  <a:pt x="0" y="0"/>
                </a:lnTo>
                <a:lnTo>
                  <a:pt x="0" y="719696"/>
                </a:lnTo>
                <a:close/>
              </a:path>
            </a:pathLst>
          </a:custGeom>
          <a:solidFill>
            <a:srgbClr val="021E3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9" name="Google Shape;39;p29"/>
          <p:cNvSpPr txBox="1"/>
          <p:nvPr>
            <p:ph idx="1" type="body"/>
          </p:nvPr>
        </p:nvSpPr>
        <p:spPr>
          <a:xfrm>
            <a:off x="236538" y="323331"/>
            <a:ext cx="8582997" cy="442912"/>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pic>
        <p:nvPicPr>
          <p:cNvPr descr="A picture containing device&#10;&#10;Description generated with high confidence" id="40" name="Google Shape;40;p29"/>
          <p:cNvPicPr preferRelativeResize="0"/>
          <p:nvPr/>
        </p:nvPicPr>
        <p:blipFill rotWithShape="1">
          <a:blip r:embed="rId2">
            <a:alphaModFix/>
          </a:blip>
          <a:srcRect b="0" l="0" r="0" t="0"/>
          <a:stretch/>
        </p:blipFill>
        <p:spPr>
          <a:xfrm>
            <a:off x="167480" y="6268164"/>
            <a:ext cx="512064" cy="530352"/>
          </a:xfrm>
          <a:prstGeom prst="rect">
            <a:avLst/>
          </a:prstGeom>
          <a:noFill/>
          <a:ln>
            <a:noFill/>
          </a:ln>
        </p:spPr>
      </p:pic>
      <p:sp>
        <p:nvSpPr>
          <p:cNvPr id="41" name="Google Shape;41;p29"/>
          <p:cNvSpPr txBox="1"/>
          <p:nvPr>
            <p:ph idx="2" type="body"/>
          </p:nvPr>
        </p:nvSpPr>
        <p:spPr>
          <a:xfrm>
            <a:off x="11512456" y="6268164"/>
            <a:ext cx="512064" cy="530352"/>
          </a:xfrm>
          <a:prstGeom prst="rect">
            <a:avLst/>
          </a:prstGeom>
          <a:noFill/>
          <a:ln cap="flat" cmpd="sng" w="9525">
            <a:solidFill>
              <a:srgbClr val="021E3E"/>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42" name="Google Shape;42;p29"/>
          <p:cNvSpPr txBox="1"/>
          <p:nvPr>
            <p:ph idx="3" type="body"/>
          </p:nvPr>
        </p:nvSpPr>
        <p:spPr>
          <a:xfrm>
            <a:off x="236538" y="784009"/>
            <a:ext cx="11483514" cy="259403"/>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800"/>
              <a:buFont typeface="Arial"/>
              <a:buNone/>
              <a:defRPr b="0" i="1" sz="18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43" name="Shape 43"/>
        <p:cNvGrpSpPr/>
        <p:nvPr/>
      </p:nvGrpSpPr>
      <p:grpSpPr>
        <a:xfrm>
          <a:off x="0" y="0"/>
          <a:ext cx="0" cy="0"/>
          <a:chOff x="0" y="0"/>
          <a:chExt cx="0" cy="0"/>
        </a:xfrm>
      </p:grpSpPr>
      <p:grpSp>
        <p:nvGrpSpPr>
          <p:cNvPr id="44" name="Google Shape;44;p30"/>
          <p:cNvGrpSpPr/>
          <p:nvPr/>
        </p:nvGrpSpPr>
        <p:grpSpPr>
          <a:xfrm>
            <a:off x="2185804" y="6357838"/>
            <a:ext cx="7820392" cy="337931"/>
            <a:chOff x="2185804" y="6357838"/>
            <a:chExt cx="7820392" cy="337931"/>
          </a:xfrm>
        </p:grpSpPr>
        <p:sp>
          <p:nvSpPr>
            <p:cNvPr id="45" name="Google Shape;45;p30"/>
            <p:cNvSpPr/>
            <p:nvPr/>
          </p:nvSpPr>
          <p:spPr>
            <a:xfrm>
              <a:off x="2185804" y="6357838"/>
              <a:ext cx="1699592" cy="337931"/>
            </a:xfrm>
            <a:prstGeom prst="homePlate">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6" name="Google Shape;46;p30"/>
            <p:cNvSpPr/>
            <p:nvPr/>
          </p:nvSpPr>
          <p:spPr>
            <a:xfrm>
              <a:off x="3716431" y="6357838"/>
              <a:ext cx="1699592" cy="337931"/>
            </a:xfrm>
            <a:prstGeom prst="chevron">
              <a:avLst>
                <a:gd fmla="val 50000" name="adj"/>
              </a:avLst>
            </a:prstGeom>
            <a:solidFill>
              <a:srgbClr val="021E3E"/>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7" name="Google Shape;47;p30"/>
            <p:cNvSpPr/>
            <p:nvPr/>
          </p:nvSpPr>
          <p:spPr>
            <a:xfrm>
              <a:off x="5247058" y="6357838"/>
              <a:ext cx="1699592" cy="337931"/>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8" name="Google Shape;48;p30"/>
            <p:cNvSpPr/>
            <p:nvPr/>
          </p:nvSpPr>
          <p:spPr>
            <a:xfrm>
              <a:off x="6777685" y="6357838"/>
              <a:ext cx="1699592" cy="337931"/>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9" name="Google Shape;49;p30"/>
            <p:cNvSpPr/>
            <p:nvPr/>
          </p:nvSpPr>
          <p:spPr>
            <a:xfrm>
              <a:off x="8306604" y="6357838"/>
              <a:ext cx="1699592" cy="337931"/>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grpSp>
      <p:sp>
        <p:nvSpPr>
          <p:cNvPr id="50" name="Google Shape;50;p30"/>
          <p:cNvSpPr/>
          <p:nvPr/>
        </p:nvSpPr>
        <p:spPr>
          <a:xfrm>
            <a:off x="-1" y="0"/>
            <a:ext cx="12191999" cy="720090"/>
          </a:xfrm>
          <a:custGeom>
            <a:rect b="b" l="l" r="r" t="t"/>
            <a:pathLst>
              <a:path extrusionOk="0" h="720090" w="9144000">
                <a:moveTo>
                  <a:pt x="0" y="719696"/>
                </a:moveTo>
                <a:lnTo>
                  <a:pt x="9144000" y="719696"/>
                </a:lnTo>
                <a:lnTo>
                  <a:pt x="9144000" y="0"/>
                </a:lnTo>
                <a:lnTo>
                  <a:pt x="0" y="0"/>
                </a:lnTo>
                <a:lnTo>
                  <a:pt x="0" y="719696"/>
                </a:lnTo>
                <a:close/>
              </a:path>
            </a:pathLst>
          </a:custGeom>
          <a:solidFill>
            <a:srgbClr val="021E3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cxnSp>
        <p:nvCxnSpPr>
          <p:cNvPr id="51" name="Google Shape;51;p30"/>
          <p:cNvCxnSpPr/>
          <p:nvPr/>
        </p:nvCxnSpPr>
        <p:spPr>
          <a:xfrm>
            <a:off x="0" y="6147652"/>
            <a:ext cx="12192000" cy="0"/>
          </a:xfrm>
          <a:prstGeom prst="straightConnector1">
            <a:avLst/>
          </a:prstGeom>
          <a:noFill/>
          <a:ln cap="flat" cmpd="sng" w="12700">
            <a:solidFill>
              <a:srgbClr val="021E3E"/>
            </a:solidFill>
            <a:prstDash val="solid"/>
            <a:miter lim="800000"/>
            <a:headEnd len="sm" w="sm" type="none"/>
            <a:tailEnd len="sm" w="sm" type="none"/>
          </a:ln>
        </p:spPr>
      </p:cxnSp>
      <p:pic>
        <p:nvPicPr>
          <p:cNvPr descr="A picture containing device&#10;&#10;Description generated with high confidence" id="52" name="Google Shape;52;p30"/>
          <p:cNvPicPr preferRelativeResize="0"/>
          <p:nvPr/>
        </p:nvPicPr>
        <p:blipFill rotWithShape="1">
          <a:blip r:embed="rId2">
            <a:alphaModFix/>
          </a:blip>
          <a:srcRect b="0" l="0" r="0" t="0"/>
          <a:stretch/>
        </p:blipFill>
        <p:spPr>
          <a:xfrm>
            <a:off x="167480" y="6275436"/>
            <a:ext cx="511564" cy="529619"/>
          </a:xfrm>
          <a:prstGeom prst="rect">
            <a:avLst/>
          </a:prstGeom>
          <a:noFill/>
          <a:ln>
            <a:noFill/>
          </a:ln>
        </p:spPr>
      </p:pic>
      <p:sp>
        <p:nvSpPr>
          <p:cNvPr id="53" name="Google Shape;53;p30"/>
          <p:cNvSpPr txBox="1"/>
          <p:nvPr>
            <p:ph idx="1" type="body"/>
          </p:nvPr>
        </p:nvSpPr>
        <p:spPr>
          <a:xfrm>
            <a:off x="11512456" y="6261627"/>
            <a:ext cx="512064" cy="530352"/>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4" name="Google Shape;54;p30"/>
          <p:cNvSpPr txBox="1"/>
          <p:nvPr>
            <p:ph idx="2" type="body"/>
          </p:nvPr>
        </p:nvSpPr>
        <p:spPr>
          <a:xfrm>
            <a:off x="3968367"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200"/>
              <a:buFont typeface="Arial"/>
              <a:buNone/>
              <a:defRPr b="0" i="0" sz="12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5" name="Google Shape;55;p30"/>
          <p:cNvSpPr txBox="1"/>
          <p:nvPr>
            <p:ph idx="3" type="body"/>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6" name="Google Shape;56;p30"/>
          <p:cNvSpPr txBox="1"/>
          <p:nvPr>
            <p:ph idx="4" type="body"/>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7" name="Google Shape;57;p30"/>
          <p:cNvSpPr txBox="1"/>
          <p:nvPr>
            <p:ph idx="5" type="body"/>
          </p:nvPr>
        </p:nvSpPr>
        <p:spPr>
          <a:xfrm>
            <a:off x="8605667"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8" name="Google Shape;58;p30"/>
          <p:cNvSpPr txBox="1"/>
          <p:nvPr>
            <p:ph idx="6" type="body"/>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9" name="Google Shape;59;p30"/>
          <p:cNvSpPr txBox="1"/>
          <p:nvPr>
            <p:ph idx="7" type="body"/>
          </p:nvPr>
        </p:nvSpPr>
        <p:spPr>
          <a:xfrm>
            <a:off x="236538" y="323331"/>
            <a:ext cx="8582997" cy="442912"/>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60" name="Google Shape;60;p30"/>
          <p:cNvSpPr txBox="1"/>
          <p:nvPr>
            <p:ph idx="8" type="body"/>
          </p:nvPr>
        </p:nvSpPr>
        <p:spPr>
          <a:xfrm>
            <a:off x="236538" y="784009"/>
            <a:ext cx="11483514" cy="259403"/>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800"/>
              <a:buFont typeface="Arial"/>
              <a:buNone/>
              <a:defRPr b="0" i="1" sz="18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61" name="Shape 61"/>
        <p:cNvGrpSpPr/>
        <p:nvPr/>
      </p:nvGrpSpPr>
      <p:grpSpPr>
        <a:xfrm>
          <a:off x="0" y="0"/>
          <a:ext cx="0" cy="0"/>
          <a:chOff x="0" y="0"/>
          <a:chExt cx="0" cy="0"/>
        </a:xfrm>
      </p:grpSpPr>
      <p:sp>
        <p:nvSpPr>
          <p:cNvPr id="62" name="Google Shape;62;p31"/>
          <p:cNvSpPr/>
          <p:nvPr/>
        </p:nvSpPr>
        <p:spPr>
          <a:xfrm>
            <a:off x="-1" y="0"/>
            <a:ext cx="12191999" cy="720090"/>
          </a:xfrm>
          <a:custGeom>
            <a:rect b="b" l="l" r="r" t="t"/>
            <a:pathLst>
              <a:path extrusionOk="0" h="720090" w="9144000">
                <a:moveTo>
                  <a:pt x="0" y="719696"/>
                </a:moveTo>
                <a:lnTo>
                  <a:pt x="9144000" y="719696"/>
                </a:lnTo>
                <a:lnTo>
                  <a:pt x="9144000" y="0"/>
                </a:lnTo>
                <a:lnTo>
                  <a:pt x="0" y="0"/>
                </a:lnTo>
                <a:lnTo>
                  <a:pt x="0" y="719696"/>
                </a:lnTo>
                <a:close/>
              </a:path>
            </a:pathLst>
          </a:custGeom>
          <a:solidFill>
            <a:srgbClr val="021E3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grpSp>
        <p:nvGrpSpPr>
          <p:cNvPr id="63" name="Google Shape;63;p31"/>
          <p:cNvGrpSpPr/>
          <p:nvPr/>
        </p:nvGrpSpPr>
        <p:grpSpPr>
          <a:xfrm>
            <a:off x="2185804" y="6357838"/>
            <a:ext cx="7820392" cy="337931"/>
            <a:chOff x="2185804" y="6357838"/>
            <a:chExt cx="7820392" cy="337931"/>
          </a:xfrm>
        </p:grpSpPr>
        <p:sp>
          <p:nvSpPr>
            <p:cNvPr id="64" name="Google Shape;64;p31"/>
            <p:cNvSpPr/>
            <p:nvPr/>
          </p:nvSpPr>
          <p:spPr>
            <a:xfrm>
              <a:off x="2185804" y="6357838"/>
              <a:ext cx="1699592" cy="337931"/>
            </a:xfrm>
            <a:prstGeom prst="homePlate">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65" name="Google Shape;65;p31"/>
            <p:cNvSpPr/>
            <p:nvPr/>
          </p:nvSpPr>
          <p:spPr>
            <a:xfrm>
              <a:off x="3716431" y="6357838"/>
              <a:ext cx="1699592" cy="337931"/>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66" name="Google Shape;66;p31"/>
            <p:cNvSpPr/>
            <p:nvPr/>
          </p:nvSpPr>
          <p:spPr>
            <a:xfrm>
              <a:off x="5247058" y="6357838"/>
              <a:ext cx="1699592" cy="337931"/>
            </a:xfrm>
            <a:prstGeom prst="chevron">
              <a:avLst>
                <a:gd fmla="val 50000" name="adj"/>
              </a:avLst>
            </a:prstGeom>
            <a:solidFill>
              <a:srgbClr val="021E3E"/>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67" name="Google Shape;67;p31"/>
            <p:cNvSpPr/>
            <p:nvPr/>
          </p:nvSpPr>
          <p:spPr>
            <a:xfrm>
              <a:off x="6777685" y="6357838"/>
              <a:ext cx="1699592" cy="337931"/>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68" name="Google Shape;68;p31"/>
            <p:cNvSpPr/>
            <p:nvPr/>
          </p:nvSpPr>
          <p:spPr>
            <a:xfrm>
              <a:off x="8306604" y="6357838"/>
              <a:ext cx="1699592" cy="337931"/>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grpSp>
      <p:sp>
        <p:nvSpPr>
          <p:cNvPr id="69" name="Google Shape;69;p31"/>
          <p:cNvSpPr txBox="1"/>
          <p:nvPr>
            <p:ph idx="1" type="body"/>
          </p:nvPr>
        </p:nvSpPr>
        <p:spPr>
          <a:xfrm>
            <a:off x="3968367"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70" name="Google Shape;70;p31"/>
          <p:cNvSpPr txBox="1"/>
          <p:nvPr>
            <p:ph idx="2" type="body"/>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200"/>
              <a:buFont typeface="Arial"/>
              <a:buNone/>
              <a:defRPr b="0" i="0" sz="12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71" name="Google Shape;71;p31"/>
          <p:cNvSpPr txBox="1"/>
          <p:nvPr>
            <p:ph idx="3" type="body"/>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72" name="Google Shape;72;p31"/>
          <p:cNvSpPr txBox="1"/>
          <p:nvPr>
            <p:ph idx="4" type="body"/>
          </p:nvPr>
        </p:nvSpPr>
        <p:spPr>
          <a:xfrm>
            <a:off x="8605667"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73" name="Google Shape;73;p31"/>
          <p:cNvSpPr txBox="1"/>
          <p:nvPr>
            <p:ph idx="5" type="body"/>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cxnSp>
        <p:nvCxnSpPr>
          <p:cNvPr id="74" name="Google Shape;74;p31"/>
          <p:cNvCxnSpPr/>
          <p:nvPr/>
        </p:nvCxnSpPr>
        <p:spPr>
          <a:xfrm>
            <a:off x="0" y="6147652"/>
            <a:ext cx="12192000" cy="0"/>
          </a:xfrm>
          <a:prstGeom prst="straightConnector1">
            <a:avLst/>
          </a:prstGeom>
          <a:noFill/>
          <a:ln cap="flat" cmpd="sng" w="12700">
            <a:solidFill>
              <a:srgbClr val="021E3E"/>
            </a:solidFill>
            <a:prstDash val="solid"/>
            <a:miter lim="800000"/>
            <a:headEnd len="sm" w="sm" type="none"/>
            <a:tailEnd len="sm" w="sm" type="none"/>
          </a:ln>
        </p:spPr>
      </p:cxnSp>
      <p:pic>
        <p:nvPicPr>
          <p:cNvPr descr="A picture containing device&#10;&#10;Description generated with high confidence" id="75" name="Google Shape;75;p31"/>
          <p:cNvPicPr preferRelativeResize="0"/>
          <p:nvPr/>
        </p:nvPicPr>
        <p:blipFill rotWithShape="1">
          <a:blip r:embed="rId2">
            <a:alphaModFix/>
          </a:blip>
          <a:srcRect b="0" l="0" r="0" t="0"/>
          <a:stretch/>
        </p:blipFill>
        <p:spPr>
          <a:xfrm>
            <a:off x="167480" y="6275436"/>
            <a:ext cx="511564" cy="529619"/>
          </a:xfrm>
          <a:prstGeom prst="rect">
            <a:avLst/>
          </a:prstGeom>
          <a:noFill/>
          <a:ln>
            <a:noFill/>
          </a:ln>
        </p:spPr>
      </p:pic>
      <p:sp>
        <p:nvSpPr>
          <p:cNvPr id="76" name="Google Shape;76;p31"/>
          <p:cNvSpPr txBox="1"/>
          <p:nvPr>
            <p:ph idx="6" type="body"/>
          </p:nvPr>
        </p:nvSpPr>
        <p:spPr>
          <a:xfrm>
            <a:off x="11512456" y="6261627"/>
            <a:ext cx="512064" cy="530352"/>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77" name="Google Shape;77;p31"/>
          <p:cNvSpPr txBox="1"/>
          <p:nvPr>
            <p:ph idx="7" type="body"/>
          </p:nvPr>
        </p:nvSpPr>
        <p:spPr>
          <a:xfrm>
            <a:off x="236538" y="323331"/>
            <a:ext cx="8582997" cy="442912"/>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78" name="Google Shape;78;p31"/>
          <p:cNvSpPr txBox="1"/>
          <p:nvPr>
            <p:ph idx="8" type="body"/>
          </p:nvPr>
        </p:nvSpPr>
        <p:spPr>
          <a:xfrm>
            <a:off x="236538" y="784009"/>
            <a:ext cx="11483514" cy="259403"/>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800"/>
              <a:buFont typeface="Arial"/>
              <a:buNone/>
              <a:defRPr b="0" i="1" sz="18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Header">
  <p:cSld name="4_Section Header">
    <p:spTree>
      <p:nvGrpSpPr>
        <p:cNvPr id="79" name="Shape 79"/>
        <p:cNvGrpSpPr/>
        <p:nvPr/>
      </p:nvGrpSpPr>
      <p:grpSpPr>
        <a:xfrm>
          <a:off x="0" y="0"/>
          <a:ext cx="0" cy="0"/>
          <a:chOff x="0" y="0"/>
          <a:chExt cx="0" cy="0"/>
        </a:xfrm>
      </p:grpSpPr>
      <p:sp>
        <p:nvSpPr>
          <p:cNvPr id="80" name="Google Shape;80;p34"/>
          <p:cNvSpPr/>
          <p:nvPr/>
        </p:nvSpPr>
        <p:spPr>
          <a:xfrm>
            <a:off x="-1" y="0"/>
            <a:ext cx="12184380" cy="720090"/>
          </a:xfrm>
          <a:custGeom>
            <a:rect b="b" l="l" r="r" t="t"/>
            <a:pathLst>
              <a:path extrusionOk="0" h="720090" w="9144000">
                <a:moveTo>
                  <a:pt x="0" y="719696"/>
                </a:moveTo>
                <a:lnTo>
                  <a:pt x="9144000" y="719696"/>
                </a:lnTo>
                <a:lnTo>
                  <a:pt x="9144000" y="0"/>
                </a:lnTo>
                <a:lnTo>
                  <a:pt x="0" y="0"/>
                </a:lnTo>
                <a:lnTo>
                  <a:pt x="0" y="719696"/>
                </a:lnTo>
                <a:close/>
              </a:path>
            </a:pathLst>
          </a:custGeom>
          <a:solidFill>
            <a:srgbClr val="021E3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grpSp>
        <p:nvGrpSpPr>
          <p:cNvPr id="81" name="Google Shape;81;p34"/>
          <p:cNvGrpSpPr/>
          <p:nvPr/>
        </p:nvGrpSpPr>
        <p:grpSpPr>
          <a:xfrm>
            <a:off x="2185804" y="6357838"/>
            <a:ext cx="7820300" cy="337800"/>
            <a:chOff x="2185804" y="6357838"/>
            <a:chExt cx="7820300" cy="337800"/>
          </a:xfrm>
        </p:grpSpPr>
        <p:sp>
          <p:nvSpPr>
            <p:cNvPr id="82" name="Google Shape;82;p34"/>
            <p:cNvSpPr/>
            <p:nvPr/>
          </p:nvSpPr>
          <p:spPr>
            <a:xfrm>
              <a:off x="2185804" y="6357838"/>
              <a:ext cx="1699500" cy="337800"/>
            </a:xfrm>
            <a:prstGeom prst="homePlate">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83" name="Google Shape;83;p34"/>
            <p:cNvSpPr/>
            <p:nvPr/>
          </p:nvSpPr>
          <p:spPr>
            <a:xfrm>
              <a:off x="3716431" y="6357838"/>
              <a:ext cx="1699500" cy="337800"/>
            </a:xfrm>
            <a:prstGeom prst="chevron">
              <a:avLst>
                <a:gd fmla="val 50000" name="adj"/>
              </a:avLst>
            </a:prstGeom>
            <a:no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84" name="Google Shape;84;p34"/>
            <p:cNvSpPr/>
            <p:nvPr/>
          </p:nvSpPr>
          <p:spPr>
            <a:xfrm>
              <a:off x="5247058" y="6357838"/>
              <a:ext cx="1699500" cy="337800"/>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85" name="Google Shape;85;p34"/>
            <p:cNvSpPr/>
            <p:nvPr/>
          </p:nvSpPr>
          <p:spPr>
            <a:xfrm>
              <a:off x="6777685" y="6357838"/>
              <a:ext cx="1699500" cy="337800"/>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86" name="Google Shape;86;p34"/>
            <p:cNvSpPr/>
            <p:nvPr/>
          </p:nvSpPr>
          <p:spPr>
            <a:xfrm>
              <a:off x="8306604" y="6357838"/>
              <a:ext cx="1699500" cy="337800"/>
            </a:xfrm>
            <a:prstGeom prst="chevron">
              <a:avLst>
                <a:gd fmla="val 50000" name="adj"/>
              </a:avLst>
            </a:prstGeom>
            <a:solidFill>
              <a:srgbClr val="021E3E"/>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grpSp>
      <p:sp>
        <p:nvSpPr>
          <p:cNvPr id="87" name="Google Shape;87;p34"/>
          <p:cNvSpPr txBox="1"/>
          <p:nvPr>
            <p:ph idx="1" type="body"/>
          </p:nvPr>
        </p:nvSpPr>
        <p:spPr>
          <a:xfrm>
            <a:off x="3968367" y="6411799"/>
            <a:ext cx="1108200" cy="2460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88" name="Google Shape;88;p34"/>
          <p:cNvSpPr txBox="1"/>
          <p:nvPr>
            <p:ph idx="2" type="body"/>
          </p:nvPr>
        </p:nvSpPr>
        <p:spPr>
          <a:xfrm>
            <a:off x="5514134" y="6411799"/>
            <a:ext cx="1108200" cy="2460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89" name="Google Shape;89;p34"/>
          <p:cNvSpPr txBox="1"/>
          <p:nvPr>
            <p:ph idx="3" type="body"/>
          </p:nvPr>
        </p:nvSpPr>
        <p:spPr>
          <a:xfrm>
            <a:off x="7059901" y="6411799"/>
            <a:ext cx="1108200" cy="2460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90" name="Google Shape;90;p34"/>
          <p:cNvSpPr txBox="1"/>
          <p:nvPr>
            <p:ph idx="4" type="body"/>
          </p:nvPr>
        </p:nvSpPr>
        <p:spPr>
          <a:xfrm>
            <a:off x="8605667" y="6411799"/>
            <a:ext cx="1108200" cy="2460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rgbClr val="FFFFFF"/>
              </a:buClr>
              <a:buSzPts val="1200"/>
              <a:buFont typeface="Arial"/>
              <a:buNone/>
              <a:defRPr b="0" i="0" sz="1200" u="none" cap="none" strike="noStrike">
                <a:solidFill>
                  <a:srgbClr val="FFFFFF"/>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91" name="Google Shape;91;p34"/>
          <p:cNvSpPr txBox="1"/>
          <p:nvPr>
            <p:ph idx="5" type="body"/>
          </p:nvPr>
        </p:nvSpPr>
        <p:spPr>
          <a:xfrm>
            <a:off x="2422600" y="6411799"/>
            <a:ext cx="1108200" cy="2460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cxnSp>
        <p:nvCxnSpPr>
          <p:cNvPr id="92" name="Google Shape;92;p34"/>
          <p:cNvCxnSpPr/>
          <p:nvPr/>
        </p:nvCxnSpPr>
        <p:spPr>
          <a:xfrm>
            <a:off x="0" y="6147652"/>
            <a:ext cx="12192000" cy="0"/>
          </a:xfrm>
          <a:prstGeom prst="straightConnector1">
            <a:avLst/>
          </a:prstGeom>
          <a:noFill/>
          <a:ln cap="flat" cmpd="sng" w="12700">
            <a:solidFill>
              <a:srgbClr val="021E3E"/>
            </a:solidFill>
            <a:prstDash val="solid"/>
            <a:miter lim="800000"/>
            <a:headEnd len="sm" w="sm" type="none"/>
            <a:tailEnd len="sm" w="sm" type="none"/>
          </a:ln>
        </p:spPr>
      </p:cxnSp>
      <p:pic>
        <p:nvPicPr>
          <p:cNvPr descr="A picture containing device&#10;&#10;Description generated with high confidence" id="93" name="Google Shape;93;p34"/>
          <p:cNvPicPr preferRelativeResize="0"/>
          <p:nvPr/>
        </p:nvPicPr>
        <p:blipFill rotWithShape="1">
          <a:blip r:embed="rId2">
            <a:alphaModFix/>
          </a:blip>
          <a:srcRect b="0" l="0" r="0" t="0"/>
          <a:stretch/>
        </p:blipFill>
        <p:spPr>
          <a:xfrm>
            <a:off x="167480" y="6275436"/>
            <a:ext cx="511564" cy="529619"/>
          </a:xfrm>
          <a:prstGeom prst="rect">
            <a:avLst/>
          </a:prstGeom>
          <a:noFill/>
          <a:ln>
            <a:noFill/>
          </a:ln>
        </p:spPr>
      </p:pic>
      <p:sp>
        <p:nvSpPr>
          <p:cNvPr id="94" name="Google Shape;94;p34"/>
          <p:cNvSpPr txBox="1"/>
          <p:nvPr>
            <p:ph idx="6" type="body"/>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95" name="Google Shape;95;p34"/>
          <p:cNvSpPr txBox="1"/>
          <p:nvPr>
            <p:ph idx="7" type="body"/>
          </p:nvPr>
        </p:nvSpPr>
        <p:spPr>
          <a:xfrm>
            <a:off x="236538" y="323331"/>
            <a:ext cx="8583000" cy="4428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96" name="Google Shape;96;p34"/>
          <p:cNvSpPr txBox="1"/>
          <p:nvPr>
            <p:ph idx="8" type="body"/>
          </p:nvPr>
        </p:nvSpPr>
        <p:spPr>
          <a:xfrm>
            <a:off x="236538" y="784009"/>
            <a:ext cx="11483400" cy="259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800"/>
              <a:buFont typeface="Arial"/>
              <a:buNone/>
              <a:defRPr b="0" i="1" sz="18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7" name="Shape 97"/>
        <p:cNvGrpSpPr/>
        <p:nvPr/>
      </p:nvGrpSpPr>
      <p:grpSpPr>
        <a:xfrm>
          <a:off x="0" y="0"/>
          <a:ext cx="0" cy="0"/>
          <a:chOff x="0" y="0"/>
          <a:chExt cx="0" cy="0"/>
        </a:xfrm>
      </p:grpSpPr>
      <p:pic>
        <p:nvPicPr>
          <p:cNvPr descr="A large tree in front of a building&#10;&#10;Description generated with very high confidence" id="98" name="Google Shape;98;p35"/>
          <p:cNvPicPr preferRelativeResize="0"/>
          <p:nvPr/>
        </p:nvPicPr>
        <p:blipFill rotWithShape="1">
          <a:blip r:embed="rId2">
            <a:alphaModFix/>
          </a:blip>
          <a:srcRect b="0" l="0" r="0" t="0"/>
          <a:stretch/>
        </p:blipFill>
        <p:spPr>
          <a:xfrm>
            <a:off x="0" y="0"/>
            <a:ext cx="12191999" cy="6858000"/>
          </a:xfrm>
          <a:prstGeom prst="rect">
            <a:avLst/>
          </a:prstGeom>
          <a:noFill/>
          <a:ln>
            <a:noFill/>
          </a:ln>
        </p:spPr>
      </p:pic>
      <p:sp>
        <p:nvSpPr>
          <p:cNvPr id="99" name="Google Shape;99;p35"/>
          <p:cNvSpPr/>
          <p:nvPr/>
        </p:nvSpPr>
        <p:spPr>
          <a:xfrm>
            <a:off x="0" y="4421171"/>
            <a:ext cx="12191999" cy="1781666"/>
          </a:xfrm>
          <a:prstGeom prst="rect">
            <a:avLst/>
          </a:prstGeom>
          <a:solidFill>
            <a:srgbClr val="011E3D">
              <a:alpha val="8588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Image result for scno logo" id="100" name="Google Shape;100;p35"/>
          <p:cNvPicPr preferRelativeResize="0"/>
          <p:nvPr/>
        </p:nvPicPr>
        <p:blipFill rotWithShape="1">
          <a:blip r:embed="rId3">
            <a:alphaModFix/>
          </a:blip>
          <a:srcRect b="10270" l="0" r="0" t="8962"/>
          <a:stretch/>
        </p:blipFill>
        <p:spPr>
          <a:xfrm>
            <a:off x="208921" y="137890"/>
            <a:ext cx="2444684" cy="578806"/>
          </a:xfrm>
          <a:prstGeom prst="rect">
            <a:avLst/>
          </a:prstGeom>
          <a:noFill/>
          <a:ln>
            <a:noFill/>
          </a:ln>
        </p:spPr>
      </p:pic>
      <p:pic>
        <p:nvPicPr>
          <p:cNvPr descr="Image result for uiuc logo" id="101" name="Google Shape;101;p35"/>
          <p:cNvPicPr preferRelativeResize="0"/>
          <p:nvPr/>
        </p:nvPicPr>
        <p:blipFill rotWithShape="1">
          <a:blip r:embed="rId4">
            <a:alphaModFix/>
          </a:blip>
          <a:srcRect b="0" l="0" r="0" t="0"/>
          <a:stretch/>
        </p:blipFill>
        <p:spPr>
          <a:xfrm>
            <a:off x="11648462" y="140624"/>
            <a:ext cx="334617" cy="576072"/>
          </a:xfrm>
          <a:prstGeom prst="rect">
            <a:avLst/>
          </a:prstGeom>
          <a:noFill/>
          <a:ln>
            <a:noFill/>
          </a:ln>
        </p:spPr>
      </p:pic>
      <p:sp>
        <p:nvSpPr>
          <p:cNvPr id="102" name="Google Shape;102;p35"/>
          <p:cNvSpPr txBox="1"/>
          <p:nvPr>
            <p:ph idx="1" type="body"/>
          </p:nvPr>
        </p:nvSpPr>
        <p:spPr>
          <a:xfrm>
            <a:off x="92149" y="5278820"/>
            <a:ext cx="2142177" cy="40011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03" name="Google Shape;103;p35"/>
          <p:cNvSpPr txBox="1"/>
          <p:nvPr>
            <p:ph idx="2" type="body"/>
          </p:nvPr>
        </p:nvSpPr>
        <p:spPr>
          <a:xfrm>
            <a:off x="92396" y="5663837"/>
            <a:ext cx="1893888" cy="40011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04" name="Google Shape;104;p35"/>
          <p:cNvSpPr txBox="1"/>
          <p:nvPr>
            <p:ph idx="3" type="body"/>
          </p:nvPr>
        </p:nvSpPr>
        <p:spPr>
          <a:xfrm>
            <a:off x="92149" y="4533900"/>
            <a:ext cx="3913188" cy="708025"/>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000"/>
              <a:buFont typeface="Arial"/>
              <a:buNone/>
              <a:defRPr b="0" i="0" sz="40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05" name="Google Shape;105;p35"/>
          <p:cNvSpPr/>
          <p:nvPr>
            <p:ph idx="4" type="pic"/>
          </p:nvPr>
        </p:nvSpPr>
        <p:spPr>
          <a:xfrm>
            <a:off x="9506898" y="4533900"/>
            <a:ext cx="2142177" cy="153035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6" name="Shape 106"/>
        <p:cNvGrpSpPr/>
        <p:nvPr/>
      </p:nvGrpSpPr>
      <p:grpSpPr>
        <a:xfrm>
          <a:off x="0" y="0"/>
          <a:ext cx="0" cy="0"/>
          <a:chOff x="0" y="0"/>
          <a:chExt cx="0" cy="0"/>
        </a:xfrm>
      </p:grpSpPr>
      <p:sp>
        <p:nvSpPr>
          <p:cNvPr id="107" name="Google Shape;107;p36"/>
          <p:cNvSpPr/>
          <p:nvPr/>
        </p:nvSpPr>
        <p:spPr>
          <a:xfrm>
            <a:off x="-1" y="0"/>
            <a:ext cx="12191999" cy="720090"/>
          </a:xfrm>
          <a:custGeom>
            <a:rect b="b" l="l" r="r" t="t"/>
            <a:pathLst>
              <a:path extrusionOk="0" h="720090" w="9144000">
                <a:moveTo>
                  <a:pt x="0" y="719696"/>
                </a:moveTo>
                <a:lnTo>
                  <a:pt x="9144000" y="719696"/>
                </a:lnTo>
                <a:lnTo>
                  <a:pt x="9144000" y="0"/>
                </a:lnTo>
                <a:lnTo>
                  <a:pt x="0" y="0"/>
                </a:lnTo>
                <a:lnTo>
                  <a:pt x="0" y="719696"/>
                </a:lnTo>
                <a:close/>
              </a:path>
            </a:pathLst>
          </a:custGeom>
          <a:solidFill>
            <a:srgbClr val="021E3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08" name="Google Shape;108;p36"/>
          <p:cNvSpPr txBox="1"/>
          <p:nvPr>
            <p:ph idx="1" type="body"/>
          </p:nvPr>
        </p:nvSpPr>
        <p:spPr>
          <a:xfrm>
            <a:off x="236538" y="323331"/>
            <a:ext cx="8582997" cy="442912"/>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grpSp>
        <p:nvGrpSpPr>
          <p:cNvPr id="109" name="Google Shape;109;p36"/>
          <p:cNvGrpSpPr/>
          <p:nvPr/>
        </p:nvGrpSpPr>
        <p:grpSpPr>
          <a:xfrm>
            <a:off x="2185804" y="6357838"/>
            <a:ext cx="7820392" cy="337931"/>
            <a:chOff x="2295518" y="6356059"/>
            <a:chExt cx="7820392" cy="337931"/>
          </a:xfrm>
        </p:grpSpPr>
        <p:sp>
          <p:nvSpPr>
            <p:cNvPr id="110" name="Google Shape;110;p36"/>
            <p:cNvSpPr/>
            <p:nvPr/>
          </p:nvSpPr>
          <p:spPr>
            <a:xfrm>
              <a:off x="2295518" y="6356059"/>
              <a:ext cx="1699592" cy="337931"/>
            </a:xfrm>
            <a:prstGeom prst="homePlate">
              <a:avLst>
                <a:gd fmla="val 50000" name="adj"/>
              </a:avLst>
            </a:prstGeom>
            <a:solidFill>
              <a:srgbClr val="021E3E"/>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11" name="Google Shape;111;p36"/>
            <p:cNvSpPr/>
            <p:nvPr/>
          </p:nvSpPr>
          <p:spPr>
            <a:xfrm>
              <a:off x="3826145" y="6356059"/>
              <a:ext cx="1699592" cy="337931"/>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12" name="Google Shape;112;p36"/>
            <p:cNvSpPr/>
            <p:nvPr/>
          </p:nvSpPr>
          <p:spPr>
            <a:xfrm>
              <a:off x="5356772" y="6356059"/>
              <a:ext cx="1699592" cy="337931"/>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13" name="Google Shape;113;p36"/>
            <p:cNvSpPr/>
            <p:nvPr/>
          </p:nvSpPr>
          <p:spPr>
            <a:xfrm>
              <a:off x="6887399" y="6356059"/>
              <a:ext cx="1699592" cy="337931"/>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14" name="Google Shape;114;p36"/>
            <p:cNvSpPr/>
            <p:nvPr/>
          </p:nvSpPr>
          <p:spPr>
            <a:xfrm>
              <a:off x="8416318" y="6356059"/>
              <a:ext cx="1699592" cy="337931"/>
            </a:xfrm>
            <a:prstGeom prst="chevron">
              <a:avLst>
                <a:gd fmla="val 50000" name="adj"/>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grpSp>
      <p:sp>
        <p:nvSpPr>
          <p:cNvPr id="115" name="Google Shape;115;p36"/>
          <p:cNvSpPr txBox="1"/>
          <p:nvPr>
            <p:ph idx="2" type="body"/>
          </p:nvPr>
        </p:nvSpPr>
        <p:spPr>
          <a:xfrm>
            <a:off x="3968367"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16" name="Google Shape;116;p36"/>
          <p:cNvSpPr txBox="1"/>
          <p:nvPr>
            <p:ph idx="3" type="body"/>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17" name="Google Shape;117;p36"/>
          <p:cNvSpPr txBox="1"/>
          <p:nvPr>
            <p:ph idx="4" type="body"/>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18" name="Google Shape;118;p36"/>
          <p:cNvSpPr txBox="1"/>
          <p:nvPr>
            <p:ph idx="5" type="body"/>
          </p:nvPr>
        </p:nvSpPr>
        <p:spPr>
          <a:xfrm>
            <a:off x="8605667"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19" name="Google Shape;119;p36"/>
          <p:cNvSpPr txBox="1"/>
          <p:nvPr>
            <p:ph idx="6" type="body"/>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200"/>
              <a:buFont typeface="Arial"/>
              <a:buNone/>
              <a:defRPr b="0" i="0" sz="12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cxnSp>
        <p:nvCxnSpPr>
          <p:cNvPr id="120" name="Google Shape;120;p36"/>
          <p:cNvCxnSpPr/>
          <p:nvPr/>
        </p:nvCxnSpPr>
        <p:spPr>
          <a:xfrm>
            <a:off x="0" y="6147652"/>
            <a:ext cx="12192000" cy="0"/>
          </a:xfrm>
          <a:prstGeom prst="straightConnector1">
            <a:avLst/>
          </a:prstGeom>
          <a:noFill/>
          <a:ln cap="flat" cmpd="sng" w="12700">
            <a:solidFill>
              <a:srgbClr val="021E3E"/>
            </a:solidFill>
            <a:prstDash val="solid"/>
            <a:miter lim="800000"/>
            <a:headEnd len="sm" w="sm" type="none"/>
            <a:tailEnd len="sm" w="sm" type="none"/>
          </a:ln>
        </p:spPr>
      </p:cxnSp>
      <p:pic>
        <p:nvPicPr>
          <p:cNvPr descr="A picture containing device&#10;&#10;Description generated with high confidence" id="121" name="Google Shape;121;p36"/>
          <p:cNvPicPr preferRelativeResize="0"/>
          <p:nvPr/>
        </p:nvPicPr>
        <p:blipFill rotWithShape="1">
          <a:blip r:embed="rId2">
            <a:alphaModFix/>
          </a:blip>
          <a:srcRect b="0" l="0" r="0" t="0"/>
          <a:stretch/>
        </p:blipFill>
        <p:spPr>
          <a:xfrm>
            <a:off x="167480" y="6268164"/>
            <a:ext cx="512064" cy="530352"/>
          </a:xfrm>
          <a:prstGeom prst="rect">
            <a:avLst/>
          </a:prstGeom>
          <a:noFill/>
          <a:ln>
            <a:noFill/>
          </a:ln>
        </p:spPr>
      </p:pic>
      <p:sp>
        <p:nvSpPr>
          <p:cNvPr id="122" name="Google Shape;122;p36"/>
          <p:cNvSpPr txBox="1"/>
          <p:nvPr>
            <p:ph idx="7" type="body"/>
          </p:nvPr>
        </p:nvSpPr>
        <p:spPr>
          <a:xfrm>
            <a:off x="11512456" y="6268164"/>
            <a:ext cx="512064" cy="530352"/>
          </a:xfrm>
          <a:prstGeom prst="rect">
            <a:avLst/>
          </a:prstGeom>
          <a:noFill/>
          <a:ln cap="flat" cmpd="sng" w="9525">
            <a:solidFill>
              <a:srgbClr val="021E3E"/>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grpSp>
        <p:nvGrpSpPr>
          <p:cNvPr id="123" name="Google Shape;123;p36"/>
          <p:cNvGrpSpPr/>
          <p:nvPr/>
        </p:nvGrpSpPr>
        <p:grpSpPr>
          <a:xfrm>
            <a:off x="1328672" y="1291458"/>
            <a:ext cx="4102992" cy="1198417"/>
            <a:chOff x="1328672" y="1291458"/>
            <a:chExt cx="4102992" cy="1198417"/>
          </a:xfrm>
        </p:grpSpPr>
        <p:sp>
          <p:nvSpPr>
            <p:cNvPr id="124" name="Google Shape;124;p36"/>
            <p:cNvSpPr/>
            <p:nvPr/>
          </p:nvSpPr>
          <p:spPr>
            <a:xfrm>
              <a:off x="2527089" y="1291458"/>
              <a:ext cx="2904575" cy="1198405"/>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25" name="Google Shape;125;p36"/>
            <p:cNvSpPr/>
            <p:nvPr/>
          </p:nvSpPr>
          <p:spPr>
            <a:xfrm>
              <a:off x="1328672" y="1291458"/>
              <a:ext cx="1198417" cy="119841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126" name="Google Shape;126;p36"/>
          <p:cNvSpPr txBox="1"/>
          <p:nvPr/>
        </p:nvSpPr>
        <p:spPr>
          <a:xfrm>
            <a:off x="2688266" y="4561550"/>
            <a:ext cx="2553019"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Name</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Major</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Position</a:t>
            </a:r>
            <a:endParaRPr b="0" i="0" sz="1800" u="none" cap="none" strike="noStrike">
              <a:solidFill>
                <a:schemeClr val="dk1"/>
              </a:solidFill>
              <a:latin typeface="Times New Roman"/>
              <a:ea typeface="Times New Roman"/>
              <a:cs typeface="Times New Roman"/>
              <a:sym typeface="Times New Roman"/>
            </a:endParaRPr>
          </a:p>
        </p:txBody>
      </p:sp>
      <p:sp>
        <p:nvSpPr>
          <p:cNvPr id="127" name="Google Shape;127;p36"/>
          <p:cNvSpPr txBox="1"/>
          <p:nvPr>
            <p:ph idx="8" type="body"/>
          </p:nvPr>
        </p:nvSpPr>
        <p:spPr>
          <a:xfrm>
            <a:off x="1527830" y="1478702"/>
            <a:ext cx="800100" cy="823914"/>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28" name="Google Shape;128;p36"/>
          <p:cNvSpPr txBox="1"/>
          <p:nvPr>
            <p:ph idx="9" type="body"/>
          </p:nvPr>
        </p:nvSpPr>
        <p:spPr>
          <a:xfrm>
            <a:off x="2720187" y="1478703"/>
            <a:ext cx="2521097" cy="823913"/>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0"/>
              </a:spcBef>
              <a:spcAft>
                <a:spcPts val="0"/>
              </a:spcAft>
              <a:buClr>
                <a:schemeClr val="lt1"/>
              </a:buClr>
              <a:buSzPts val="1600"/>
              <a:buFont typeface="Arial"/>
              <a:buNone/>
              <a:defRPr b="0" i="0" sz="16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grpSp>
        <p:nvGrpSpPr>
          <p:cNvPr id="129" name="Google Shape;129;p36"/>
          <p:cNvGrpSpPr/>
          <p:nvPr/>
        </p:nvGrpSpPr>
        <p:grpSpPr>
          <a:xfrm>
            <a:off x="6760336" y="1291458"/>
            <a:ext cx="4102992" cy="1198417"/>
            <a:chOff x="1328672" y="1291458"/>
            <a:chExt cx="4102992" cy="1198417"/>
          </a:xfrm>
        </p:grpSpPr>
        <p:sp>
          <p:nvSpPr>
            <p:cNvPr id="130" name="Google Shape;130;p36"/>
            <p:cNvSpPr/>
            <p:nvPr/>
          </p:nvSpPr>
          <p:spPr>
            <a:xfrm>
              <a:off x="2527089" y="1291458"/>
              <a:ext cx="2904575" cy="1198405"/>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31" name="Google Shape;131;p36"/>
            <p:cNvSpPr/>
            <p:nvPr/>
          </p:nvSpPr>
          <p:spPr>
            <a:xfrm>
              <a:off x="1328672" y="1291458"/>
              <a:ext cx="1198417" cy="119841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132" name="Google Shape;132;p36"/>
          <p:cNvSpPr txBox="1"/>
          <p:nvPr>
            <p:ph idx="13" type="body"/>
          </p:nvPr>
        </p:nvSpPr>
        <p:spPr>
          <a:xfrm>
            <a:off x="6959494" y="1478702"/>
            <a:ext cx="800100" cy="823914"/>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33" name="Google Shape;133;p36"/>
          <p:cNvSpPr txBox="1"/>
          <p:nvPr>
            <p:ph idx="14" type="body"/>
          </p:nvPr>
        </p:nvSpPr>
        <p:spPr>
          <a:xfrm>
            <a:off x="8151851" y="1478703"/>
            <a:ext cx="2521097" cy="823913"/>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0"/>
              </a:spcBef>
              <a:spcAft>
                <a:spcPts val="0"/>
              </a:spcAft>
              <a:buClr>
                <a:schemeClr val="lt1"/>
              </a:buClr>
              <a:buSzPts val="1600"/>
              <a:buFont typeface="Arial"/>
              <a:buNone/>
              <a:defRPr b="0" i="0" sz="16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grpSp>
        <p:nvGrpSpPr>
          <p:cNvPr id="134" name="Google Shape;134;p36"/>
          <p:cNvGrpSpPr/>
          <p:nvPr/>
        </p:nvGrpSpPr>
        <p:grpSpPr>
          <a:xfrm>
            <a:off x="1328672" y="3015078"/>
            <a:ext cx="4102992" cy="1198417"/>
            <a:chOff x="1328672" y="1291458"/>
            <a:chExt cx="4102992" cy="1198417"/>
          </a:xfrm>
        </p:grpSpPr>
        <p:sp>
          <p:nvSpPr>
            <p:cNvPr id="135" name="Google Shape;135;p36"/>
            <p:cNvSpPr/>
            <p:nvPr/>
          </p:nvSpPr>
          <p:spPr>
            <a:xfrm>
              <a:off x="2527089" y="1291458"/>
              <a:ext cx="2904575" cy="1198405"/>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36" name="Google Shape;136;p36"/>
            <p:cNvSpPr/>
            <p:nvPr/>
          </p:nvSpPr>
          <p:spPr>
            <a:xfrm>
              <a:off x="1328672" y="1291458"/>
              <a:ext cx="1198417" cy="119841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137" name="Google Shape;137;p36"/>
          <p:cNvSpPr txBox="1"/>
          <p:nvPr>
            <p:ph idx="15" type="body"/>
          </p:nvPr>
        </p:nvSpPr>
        <p:spPr>
          <a:xfrm>
            <a:off x="1527830" y="3202322"/>
            <a:ext cx="800100" cy="823914"/>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38" name="Google Shape;138;p36"/>
          <p:cNvSpPr txBox="1"/>
          <p:nvPr>
            <p:ph idx="16" type="body"/>
          </p:nvPr>
        </p:nvSpPr>
        <p:spPr>
          <a:xfrm>
            <a:off x="2720187" y="3202323"/>
            <a:ext cx="2521097" cy="823913"/>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0"/>
              </a:spcBef>
              <a:spcAft>
                <a:spcPts val="0"/>
              </a:spcAft>
              <a:buClr>
                <a:schemeClr val="lt1"/>
              </a:buClr>
              <a:buSzPts val="1600"/>
              <a:buFont typeface="Arial"/>
              <a:buNone/>
              <a:defRPr b="0" i="0" sz="16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grpSp>
        <p:nvGrpSpPr>
          <p:cNvPr id="139" name="Google Shape;139;p36"/>
          <p:cNvGrpSpPr/>
          <p:nvPr/>
        </p:nvGrpSpPr>
        <p:grpSpPr>
          <a:xfrm>
            <a:off x="1328672" y="4739050"/>
            <a:ext cx="4102992" cy="1198417"/>
            <a:chOff x="1328672" y="1291458"/>
            <a:chExt cx="4102992" cy="1198417"/>
          </a:xfrm>
        </p:grpSpPr>
        <p:sp>
          <p:nvSpPr>
            <p:cNvPr id="140" name="Google Shape;140;p36"/>
            <p:cNvSpPr/>
            <p:nvPr/>
          </p:nvSpPr>
          <p:spPr>
            <a:xfrm>
              <a:off x="2527089" y="1291458"/>
              <a:ext cx="2904575" cy="1198405"/>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41" name="Google Shape;141;p36"/>
            <p:cNvSpPr/>
            <p:nvPr/>
          </p:nvSpPr>
          <p:spPr>
            <a:xfrm>
              <a:off x="1328672" y="1291458"/>
              <a:ext cx="1198417" cy="119841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142" name="Google Shape;142;p36"/>
          <p:cNvSpPr txBox="1"/>
          <p:nvPr>
            <p:ph idx="17" type="body"/>
          </p:nvPr>
        </p:nvSpPr>
        <p:spPr>
          <a:xfrm>
            <a:off x="1527830" y="4926294"/>
            <a:ext cx="800100" cy="823914"/>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43" name="Google Shape;143;p36"/>
          <p:cNvSpPr txBox="1"/>
          <p:nvPr>
            <p:ph idx="18" type="body"/>
          </p:nvPr>
        </p:nvSpPr>
        <p:spPr>
          <a:xfrm>
            <a:off x="2720187" y="4926295"/>
            <a:ext cx="2521097" cy="823913"/>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0"/>
              </a:spcBef>
              <a:spcAft>
                <a:spcPts val="0"/>
              </a:spcAft>
              <a:buClr>
                <a:schemeClr val="lt1"/>
              </a:buClr>
              <a:buSzPts val="1600"/>
              <a:buFont typeface="Arial"/>
              <a:buNone/>
              <a:defRPr b="0" i="0" sz="16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grpSp>
        <p:nvGrpSpPr>
          <p:cNvPr id="144" name="Google Shape;144;p36"/>
          <p:cNvGrpSpPr/>
          <p:nvPr/>
        </p:nvGrpSpPr>
        <p:grpSpPr>
          <a:xfrm>
            <a:off x="6760336" y="3011781"/>
            <a:ext cx="4102992" cy="1198417"/>
            <a:chOff x="1328672" y="1291458"/>
            <a:chExt cx="4102992" cy="1198417"/>
          </a:xfrm>
        </p:grpSpPr>
        <p:sp>
          <p:nvSpPr>
            <p:cNvPr id="145" name="Google Shape;145;p36"/>
            <p:cNvSpPr/>
            <p:nvPr/>
          </p:nvSpPr>
          <p:spPr>
            <a:xfrm>
              <a:off x="2527089" y="1291458"/>
              <a:ext cx="2904575" cy="1198405"/>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46" name="Google Shape;146;p36"/>
            <p:cNvSpPr/>
            <p:nvPr/>
          </p:nvSpPr>
          <p:spPr>
            <a:xfrm>
              <a:off x="1328672" y="1291458"/>
              <a:ext cx="1198417" cy="119841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147" name="Google Shape;147;p36"/>
          <p:cNvSpPr txBox="1"/>
          <p:nvPr>
            <p:ph idx="19" type="body"/>
          </p:nvPr>
        </p:nvSpPr>
        <p:spPr>
          <a:xfrm>
            <a:off x="6959494" y="3199025"/>
            <a:ext cx="800100" cy="823914"/>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48" name="Google Shape;148;p36"/>
          <p:cNvSpPr txBox="1"/>
          <p:nvPr>
            <p:ph idx="20" type="body"/>
          </p:nvPr>
        </p:nvSpPr>
        <p:spPr>
          <a:xfrm>
            <a:off x="8151851" y="3199026"/>
            <a:ext cx="2521097" cy="823913"/>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0"/>
              </a:spcBef>
              <a:spcAft>
                <a:spcPts val="0"/>
              </a:spcAft>
              <a:buClr>
                <a:schemeClr val="lt1"/>
              </a:buClr>
              <a:buSzPts val="1600"/>
              <a:buFont typeface="Arial"/>
              <a:buNone/>
              <a:defRPr b="0" i="0" sz="16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grpSp>
        <p:nvGrpSpPr>
          <p:cNvPr id="149" name="Google Shape;149;p36"/>
          <p:cNvGrpSpPr/>
          <p:nvPr/>
        </p:nvGrpSpPr>
        <p:grpSpPr>
          <a:xfrm>
            <a:off x="6760336" y="4739038"/>
            <a:ext cx="4102992" cy="1198417"/>
            <a:chOff x="1328672" y="1291458"/>
            <a:chExt cx="4102992" cy="1198417"/>
          </a:xfrm>
        </p:grpSpPr>
        <p:sp>
          <p:nvSpPr>
            <p:cNvPr id="150" name="Google Shape;150;p36"/>
            <p:cNvSpPr/>
            <p:nvPr/>
          </p:nvSpPr>
          <p:spPr>
            <a:xfrm>
              <a:off x="2527089" y="1291458"/>
              <a:ext cx="2904575" cy="1198405"/>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51" name="Google Shape;151;p36"/>
            <p:cNvSpPr/>
            <p:nvPr/>
          </p:nvSpPr>
          <p:spPr>
            <a:xfrm>
              <a:off x="1328672" y="1291458"/>
              <a:ext cx="1198417" cy="119841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152" name="Google Shape;152;p36"/>
          <p:cNvSpPr txBox="1"/>
          <p:nvPr>
            <p:ph idx="21" type="body"/>
          </p:nvPr>
        </p:nvSpPr>
        <p:spPr>
          <a:xfrm>
            <a:off x="6959494" y="4926282"/>
            <a:ext cx="800100" cy="823914"/>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53" name="Google Shape;153;p36"/>
          <p:cNvSpPr txBox="1"/>
          <p:nvPr>
            <p:ph idx="22" type="body"/>
          </p:nvPr>
        </p:nvSpPr>
        <p:spPr>
          <a:xfrm>
            <a:off x="8151851" y="4926283"/>
            <a:ext cx="2521097" cy="823913"/>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0"/>
              </a:spcBef>
              <a:spcAft>
                <a:spcPts val="0"/>
              </a:spcAft>
              <a:buClr>
                <a:schemeClr val="lt1"/>
              </a:buClr>
              <a:buSzPts val="1600"/>
              <a:buFont typeface="Arial"/>
              <a:buNone/>
              <a:defRPr b="0" i="0" sz="1600" u="none" cap="none" strike="noStrike">
                <a:solidFill>
                  <a:schemeClr val="lt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4" name="Shape 154"/>
        <p:cNvGrpSpPr/>
        <p:nvPr/>
      </p:nvGrpSpPr>
      <p:grpSpPr>
        <a:xfrm>
          <a:off x="0" y="0"/>
          <a:ext cx="0" cy="0"/>
          <a:chOff x="0" y="0"/>
          <a:chExt cx="0" cy="0"/>
        </a:xfrm>
      </p:grpSpPr>
      <p:sp>
        <p:nvSpPr>
          <p:cNvPr id="155" name="Google Shape;155;p3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56" name="Google Shape;156;p3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9pPr>
          </a:lstStyle>
          <a:p/>
        </p:txBody>
      </p:sp>
      <p:sp>
        <p:nvSpPr>
          <p:cNvPr id="157" name="Google Shape;157;p3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9pPr>
          </a:lstStyle>
          <a:p/>
        </p:txBody>
      </p:sp>
      <p:sp>
        <p:nvSpPr>
          <p:cNvPr id="158" name="Google Shape;158;p3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2.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2" name="Google Shape;12;p2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4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 name="Google Shape;13;p2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4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 name="Google Shape;14;p2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32"/>
          <p:cNvSpPr txBox="1"/>
          <p:nvPr>
            <p:ph type="title"/>
          </p:nvPr>
        </p:nvSpPr>
        <p:spPr>
          <a:xfrm>
            <a:off x="838200" y="365127"/>
            <a:ext cx="10515600" cy="13256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Times New Roman"/>
              <a:buNone/>
              <a:defRPr b="0" i="0" sz="3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87" name="Google Shape;187;p32"/>
          <p:cNvSpPr txBox="1"/>
          <p:nvPr>
            <p:ph idx="1" type="body"/>
          </p:nvPr>
        </p:nvSpPr>
        <p:spPr>
          <a:xfrm>
            <a:off x="838200" y="1825625"/>
            <a:ext cx="10515600" cy="43512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Times New Roman"/>
                <a:ea typeface="Times New Roman"/>
                <a:cs typeface="Times New Roman"/>
                <a:sym typeface="Times New Roman"/>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Times New Roman"/>
                <a:ea typeface="Times New Roman"/>
                <a:cs typeface="Times New Roman"/>
                <a:sym typeface="Times New Roman"/>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imes New Roman"/>
                <a:ea typeface="Times New Roman"/>
                <a:cs typeface="Times New Roman"/>
                <a:sym typeface="Times New Roman"/>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imes New Roman"/>
                <a:ea typeface="Times New Roman"/>
                <a:cs typeface="Times New Roman"/>
                <a:sym typeface="Times New Roman"/>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imes New Roman"/>
                <a:ea typeface="Times New Roman"/>
                <a:cs typeface="Times New Roman"/>
                <a:sym typeface="Times New Roman"/>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imes New Roman"/>
                <a:ea typeface="Times New Roman"/>
                <a:cs typeface="Times New Roman"/>
                <a:sym typeface="Times New Roman"/>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imes New Roman"/>
                <a:ea typeface="Times New Roman"/>
                <a:cs typeface="Times New Roman"/>
                <a:sym typeface="Times New Roman"/>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imes New Roman"/>
                <a:ea typeface="Times New Roman"/>
                <a:cs typeface="Times New Roman"/>
                <a:sym typeface="Times New Roman"/>
              </a:defRPr>
            </a:lvl9pPr>
          </a:lstStyle>
          <a:p/>
        </p:txBody>
      </p:sp>
      <p:sp>
        <p:nvSpPr>
          <p:cNvPr id="188" name="Google Shape;188;p32"/>
          <p:cNvSpPr txBox="1"/>
          <p:nvPr>
            <p:ph idx="10" type="dt"/>
          </p:nvPr>
        </p:nvSpPr>
        <p:spPr>
          <a:xfrm>
            <a:off x="838200" y="6356352"/>
            <a:ext cx="2743200" cy="365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888888"/>
              </a:buClr>
              <a:buSzPts val="11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100"/>
              <a:buFont typeface="Times New Roman"/>
              <a:buNone/>
              <a:defRPr b="0" i="0" sz="1867"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100"/>
              <a:buFont typeface="Times New Roman"/>
              <a:buNone/>
              <a:defRPr b="0" i="0" sz="1867"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100"/>
              <a:buFont typeface="Times New Roman"/>
              <a:buNone/>
              <a:defRPr b="0" i="0" sz="1867"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100"/>
              <a:buFont typeface="Times New Roman"/>
              <a:buNone/>
              <a:defRPr b="0" i="0" sz="1867"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100"/>
              <a:buFont typeface="Times New Roman"/>
              <a:buNone/>
              <a:defRPr b="0" i="0" sz="1867"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100"/>
              <a:buFont typeface="Times New Roman"/>
              <a:buNone/>
              <a:defRPr b="0" i="0" sz="1867"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100"/>
              <a:buFont typeface="Times New Roman"/>
              <a:buNone/>
              <a:defRPr b="0" i="0" sz="1867"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100"/>
              <a:buFont typeface="Times New Roman"/>
              <a:buNone/>
              <a:defRPr b="0" i="0" sz="1867" u="none" cap="none" strike="noStrike">
                <a:solidFill>
                  <a:schemeClr val="dk1"/>
                </a:solidFill>
                <a:latin typeface="Times New Roman"/>
                <a:ea typeface="Times New Roman"/>
                <a:cs typeface="Times New Roman"/>
                <a:sym typeface="Times New Roman"/>
              </a:defRPr>
            </a:lvl9pPr>
          </a:lstStyle>
          <a:p/>
        </p:txBody>
      </p:sp>
      <p:sp>
        <p:nvSpPr>
          <p:cNvPr id="189" name="Google Shape;189;p32"/>
          <p:cNvSpPr txBox="1"/>
          <p:nvPr>
            <p:ph idx="11" type="ftr"/>
          </p:nvPr>
        </p:nvSpPr>
        <p:spPr>
          <a:xfrm>
            <a:off x="4038600" y="6356352"/>
            <a:ext cx="4114800" cy="3652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888888"/>
              </a:buClr>
              <a:buSzPts val="11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100"/>
              <a:buFont typeface="Times New Roman"/>
              <a:buNone/>
              <a:defRPr b="0" i="0" sz="1867"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100"/>
              <a:buFont typeface="Times New Roman"/>
              <a:buNone/>
              <a:defRPr b="0" i="0" sz="1867"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100"/>
              <a:buFont typeface="Times New Roman"/>
              <a:buNone/>
              <a:defRPr b="0" i="0" sz="1867"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100"/>
              <a:buFont typeface="Times New Roman"/>
              <a:buNone/>
              <a:defRPr b="0" i="0" sz="1867"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100"/>
              <a:buFont typeface="Times New Roman"/>
              <a:buNone/>
              <a:defRPr b="0" i="0" sz="1867"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100"/>
              <a:buFont typeface="Times New Roman"/>
              <a:buNone/>
              <a:defRPr b="0" i="0" sz="1867"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100"/>
              <a:buFont typeface="Times New Roman"/>
              <a:buNone/>
              <a:defRPr b="0" i="0" sz="1867"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100"/>
              <a:buFont typeface="Times New Roman"/>
              <a:buNone/>
              <a:defRPr b="0" i="0" sz="1867" u="none" cap="none" strike="noStrike">
                <a:solidFill>
                  <a:schemeClr val="dk1"/>
                </a:solidFill>
                <a:latin typeface="Times New Roman"/>
                <a:ea typeface="Times New Roman"/>
                <a:cs typeface="Times New Roman"/>
                <a:sym typeface="Times New Roman"/>
              </a:defRPr>
            </a:lvl9pPr>
          </a:lstStyle>
          <a:p/>
        </p:txBody>
      </p:sp>
      <p:sp>
        <p:nvSpPr>
          <p:cNvPr id="190" name="Google Shape;190;p32"/>
          <p:cNvSpPr txBox="1"/>
          <p:nvPr>
            <p:ph idx="12" type="sldNum"/>
          </p:nvPr>
        </p:nvSpPr>
        <p:spPr>
          <a:xfrm>
            <a:off x="8610600" y="6356352"/>
            <a:ext cx="2743200" cy="365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6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66.png"/><Relationship Id="rId4" Type="http://schemas.openxmlformats.org/officeDocument/2006/relationships/image" Target="../media/image68.png"/><Relationship Id="rId5"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49.png"/><Relationship Id="rId4" Type="http://schemas.openxmlformats.org/officeDocument/2006/relationships/image" Target="../media/image58.png"/><Relationship Id="rId5" Type="http://schemas.openxmlformats.org/officeDocument/2006/relationships/image" Target="../media/image69.png"/><Relationship Id="rId6" Type="http://schemas.openxmlformats.org/officeDocument/2006/relationships/image" Target="../media/image50.png"/><Relationship Id="rId7"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5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5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67.png"/><Relationship Id="rId4" Type="http://schemas.openxmlformats.org/officeDocument/2006/relationships/image" Target="../media/image53.png"/><Relationship Id="rId5" Type="http://schemas.openxmlformats.org/officeDocument/2006/relationships/image" Target="../media/image6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files.slack.com/files-pri/TSTC1QJ1Z-F02D3833YE5/cao_alice_headshot.jpg" TargetMode="External"/><Relationship Id="rId4" Type="http://schemas.openxmlformats.org/officeDocument/2006/relationships/image" Target="../media/image48.pn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0" Type="http://schemas.openxmlformats.org/officeDocument/2006/relationships/image" Target="../media/image39.png"/><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44.png"/><Relationship Id="rId9"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28.png"/><Relationship Id="rId7" Type="http://schemas.openxmlformats.org/officeDocument/2006/relationships/image" Target="../media/image15.png"/><Relationship Id="rId8"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chart" Target="../charts/char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0" Type="http://schemas.openxmlformats.org/officeDocument/2006/relationships/image" Target="../media/image43.png"/><Relationship Id="rId22" Type="http://schemas.openxmlformats.org/officeDocument/2006/relationships/image" Target="../media/image33.png"/><Relationship Id="rId21" Type="http://schemas.openxmlformats.org/officeDocument/2006/relationships/image" Target="../media/image55.png"/><Relationship Id="rId24" Type="http://schemas.openxmlformats.org/officeDocument/2006/relationships/image" Target="../media/image35.png"/><Relationship Id="rId23" Type="http://schemas.openxmlformats.org/officeDocument/2006/relationships/image" Target="../media/image63.png"/><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4.png"/><Relationship Id="rId25" Type="http://schemas.openxmlformats.org/officeDocument/2006/relationships/image" Target="../media/image36.png"/><Relationship Id="rId5" Type="http://schemas.openxmlformats.org/officeDocument/2006/relationships/image" Target="../media/image32.png"/><Relationship Id="rId6" Type="http://schemas.openxmlformats.org/officeDocument/2006/relationships/image" Target="../media/image61.png"/><Relationship Id="rId7" Type="http://schemas.openxmlformats.org/officeDocument/2006/relationships/image" Target="../media/image20.png"/><Relationship Id="rId8" Type="http://schemas.openxmlformats.org/officeDocument/2006/relationships/image" Target="../media/image31.png"/><Relationship Id="rId11" Type="http://schemas.openxmlformats.org/officeDocument/2006/relationships/image" Target="../media/image37.png"/><Relationship Id="rId10" Type="http://schemas.openxmlformats.org/officeDocument/2006/relationships/image" Target="../media/image21.jpg"/><Relationship Id="rId13" Type="http://schemas.openxmlformats.org/officeDocument/2006/relationships/image" Target="../media/image42.png"/><Relationship Id="rId12" Type="http://schemas.openxmlformats.org/officeDocument/2006/relationships/image" Target="../media/image29.jpg"/><Relationship Id="rId15" Type="http://schemas.openxmlformats.org/officeDocument/2006/relationships/image" Target="../media/image38.jpg"/><Relationship Id="rId14" Type="http://schemas.openxmlformats.org/officeDocument/2006/relationships/image" Target="../media/image30.png"/><Relationship Id="rId17" Type="http://schemas.openxmlformats.org/officeDocument/2006/relationships/image" Target="../media/image52.png"/><Relationship Id="rId16" Type="http://schemas.openxmlformats.org/officeDocument/2006/relationships/image" Target="../media/image47.png"/><Relationship Id="rId19" Type="http://schemas.openxmlformats.org/officeDocument/2006/relationships/image" Target="../media/image62.png"/><Relationship Id="rId18"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
          <p:cNvSpPr txBox="1"/>
          <p:nvPr/>
        </p:nvSpPr>
        <p:spPr>
          <a:xfrm>
            <a:off x="6751809" y="2764418"/>
            <a:ext cx="4467997" cy="216978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0" i="0" lang="en-US" sz="4500" u="none" cap="none" strike="noStrike">
                <a:solidFill>
                  <a:schemeClr val="accent2"/>
                </a:solidFill>
                <a:latin typeface="Times New Roman"/>
                <a:ea typeface="Times New Roman"/>
                <a:cs typeface="Times New Roman"/>
                <a:sym typeface="Times New Roman"/>
              </a:rPr>
              <a:t>Please use this QR code to fill out the sign-in form</a:t>
            </a:r>
            <a:endParaRPr b="0" i="0" sz="4500" u="none" cap="none" strike="noStrike">
              <a:solidFill>
                <a:schemeClr val="accent2"/>
              </a:solidFill>
              <a:latin typeface="Arial"/>
              <a:ea typeface="Arial"/>
              <a:cs typeface="Arial"/>
              <a:sym typeface="Arial"/>
            </a:endParaRPr>
          </a:p>
        </p:txBody>
      </p:sp>
      <p:sp>
        <p:nvSpPr>
          <p:cNvPr id="349" name="Google Shape;349;p3"/>
          <p:cNvSpPr txBox="1"/>
          <p:nvPr/>
        </p:nvSpPr>
        <p:spPr>
          <a:xfrm>
            <a:off x="604243" y="488725"/>
            <a:ext cx="10983514" cy="923289"/>
          </a:xfrm>
          <a:prstGeom prst="rect">
            <a:avLst/>
          </a:prstGeom>
          <a:noFill/>
          <a:ln cap="flat" cmpd="sng" w="28575">
            <a:solidFill>
              <a:schemeClr val="accent1"/>
            </a:solidFill>
            <a:prstDash val="dot"/>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1" lang="en-US" sz="5400" u="none" cap="none" strike="noStrike">
                <a:solidFill>
                  <a:schemeClr val="accent2"/>
                </a:solidFill>
                <a:latin typeface="Times New Roman"/>
                <a:ea typeface="Times New Roman"/>
                <a:cs typeface="Times New Roman"/>
                <a:sym typeface="Times New Roman"/>
              </a:rPr>
              <a:t>Consulting With Purpose</a:t>
            </a:r>
            <a:endParaRPr b="0" i="0" sz="1400" u="none" cap="none" strike="noStrike">
              <a:solidFill>
                <a:schemeClr val="accent2"/>
              </a:solidFill>
              <a:latin typeface="Arial"/>
              <a:ea typeface="Arial"/>
              <a:cs typeface="Arial"/>
              <a:sym typeface="Arial"/>
            </a:endParaRPr>
          </a:p>
        </p:txBody>
      </p:sp>
      <p:pic>
        <p:nvPicPr>
          <p:cNvPr id="350" name="Google Shape;350;p3"/>
          <p:cNvPicPr preferRelativeResize="0"/>
          <p:nvPr/>
        </p:nvPicPr>
        <p:blipFill rotWithShape="1">
          <a:blip r:embed="rId3">
            <a:alphaModFix/>
          </a:blip>
          <a:srcRect b="0" l="0" r="0" t="0"/>
          <a:stretch/>
        </p:blipFill>
        <p:spPr>
          <a:xfrm>
            <a:off x="758400" y="1638314"/>
            <a:ext cx="4857750" cy="4857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2" name="Shape 542"/>
        <p:cNvGrpSpPr/>
        <p:nvPr/>
      </p:nvGrpSpPr>
      <p:grpSpPr>
        <a:xfrm>
          <a:off x="0" y="0"/>
          <a:ext cx="0" cy="0"/>
          <a:chOff x="0" y="0"/>
          <a:chExt cx="0" cy="0"/>
        </a:xfrm>
      </p:grpSpPr>
      <p:sp>
        <p:nvSpPr>
          <p:cNvPr id="543" name="Google Shape;543;g2b08f7702b4_0_5"/>
          <p:cNvSpPr/>
          <p:nvPr/>
        </p:nvSpPr>
        <p:spPr>
          <a:xfrm>
            <a:off x="5730482" y="1073839"/>
            <a:ext cx="4800600" cy="1076100"/>
          </a:xfrm>
          <a:prstGeom prst="rect">
            <a:avLst/>
          </a:prstGeom>
          <a:solidFill>
            <a:schemeClr val="accent2"/>
          </a:solidFill>
          <a:ln cap="flat" cmpd="sng" w="25400">
            <a:solidFill>
              <a:srgbClr val="6734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Times New Roman"/>
                <a:ea typeface="Times New Roman"/>
                <a:cs typeface="Times New Roman"/>
                <a:sym typeface="Times New Roman"/>
              </a:rPr>
              <a:t>Snigdha Jangala</a:t>
            </a:r>
            <a:endParaRPr b="0" i="0" sz="2400" u="none" cap="none" strike="noStrike">
              <a:solidFill>
                <a:schemeClr val="lt1"/>
              </a:solidFill>
              <a:latin typeface="Times New Roman"/>
              <a:ea typeface="Times New Roman"/>
              <a:cs typeface="Times New Roman"/>
              <a:sym typeface="Times New Roman"/>
            </a:endParaRPr>
          </a:p>
        </p:txBody>
      </p:sp>
      <p:sp>
        <p:nvSpPr>
          <p:cNvPr id="544" name="Google Shape;544;g2b08f7702b4_0_5"/>
          <p:cNvSpPr txBox="1"/>
          <p:nvPr>
            <p:ph idx="6" type="body"/>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lang="en-US"/>
              <a:t>8</a:t>
            </a:r>
            <a:endParaRPr/>
          </a:p>
        </p:txBody>
      </p:sp>
      <p:sp>
        <p:nvSpPr>
          <p:cNvPr id="545" name="Google Shape;545;g2b08f7702b4_0_5"/>
          <p:cNvSpPr txBox="1"/>
          <p:nvPr>
            <p:ph idx="1" type="body"/>
          </p:nvPr>
        </p:nvSpPr>
        <p:spPr>
          <a:xfrm>
            <a:off x="3915450" y="6422383"/>
            <a:ext cx="1415100" cy="2460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Our Organization</a:t>
            </a:r>
            <a:endParaRPr/>
          </a:p>
        </p:txBody>
      </p:sp>
      <p:sp>
        <p:nvSpPr>
          <p:cNvPr id="546" name="Google Shape;546;g2b08f7702b4_0_5"/>
          <p:cNvSpPr txBox="1"/>
          <p:nvPr>
            <p:ph idx="2" type="body"/>
          </p:nvPr>
        </p:nvSpPr>
        <p:spPr>
          <a:xfrm>
            <a:off x="5514134" y="6411799"/>
            <a:ext cx="1108200" cy="2460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Our Members</a:t>
            </a:r>
            <a:endParaRPr/>
          </a:p>
        </p:txBody>
      </p:sp>
      <p:sp>
        <p:nvSpPr>
          <p:cNvPr id="547" name="Google Shape;547;g2b08f7702b4_0_5"/>
          <p:cNvSpPr txBox="1"/>
          <p:nvPr>
            <p:ph idx="3" type="body"/>
          </p:nvPr>
        </p:nvSpPr>
        <p:spPr>
          <a:xfrm>
            <a:off x="7059901" y="6411799"/>
            <a:ext cx="1108200" cy="2460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Practice Case</a:t>
            </a:r>
            <a:endParaRPr/>
          </a:p>
        </p:txBody>
      </p:sp>
      <p:sp>
        <p:nvSpPr>
          <p:cNvPr id="548" name="Google Shape;548;g2b08f7702b4_0_5"/>
          <p:cNvSpPr txBox="1"/>
          <p:nvPr>
            <p:ph idx="4" type="body"/>
          </p:nvPr>
        </p:nvSpPr>
        <p:spPr>
          <a:xfrm>
            <a:off x="8420922" y="6403638"/>
            <a:ext cx="1545900" cy="2595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rPr>
              <a:t>Application Process</a:t>
            </a:r>
            <a:endParaRPr>
              <a:solidFill>
                <a:schemeClr val="dk1"/>
              </a:solidFill>
            </a:endParaRPr>
          </a:p>
        </p:txBody>
      </p:sp>
      <p:sp>
        <p:nvSpPr>
          <p:cNvPr id="549" name="Google Shape;549;g2b08f7702b4_0_5"/>
          <p:cNvSpPr txBox="1"/>
          <p:nvPr>
            <p:ph idx="5" type="body"/>
          </p:nvPr>
        </p:nvSpPr>
        <p:spPr>
          <a:xfrm>
            <a:off x="2422600" y="6411799"/>
            <a:ext cx="1108200" cy="246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a:latin typeface="Times New Roman"/>
              <a:ea typeface="Times New Roman"/>
              <a:cs typeface="Times New Roman"/>
              <a:sym typeface="Times New Roman"/>
            </a:endParaRPr>
          </a:p>
        </p:txBody>
      </p:sp>
      <p:sp>
        <p:nvSpPr>
          <p:cNvPr id="550" name="Google Shape;550;g2b08f7702b4_0_5"/>
          <p:cNvSpPr/>
          <p:nvPr/>
        </p:nvSpPr>
        <p:spPr>
          <a:xfrm>
            <a:off x="5730482" y="2149989"/>
            <a:ext cx="4792800" cy="36381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Times New Roman"/>
                <a:ea typeface="Times New Roman"/>
                <a:cs typeface="Times New Roman"/>
                <a:sym typeface="Times New Roman"/>
              </a:rPr>
              <a:t>Current SCNO Position: </a:t>
            </a:r>
            <a:r>
              <a:rPr b="0" i="0" lang="en-US" sz="1700" u="none" cap="none" strike="noStrike">
                <a:solidFill>
                  <a:schemeClr val="dk1"/>
                </a:solidFill>
                <a:latin typeface="Times New Roman"/>
                <a:ea typeface="Times New Roman"/>
                <a:cs typeface="Times New Roman"/>
                <a:sym typeface="Times New Roman"/>
              </a:rPr>
              <a:t>Project Manager</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Times New Roman"/>
                <a:ea typeface="Times New Roman"/>
                <a:cs typeface="Times New Roman"/>
                <a:sym typeface="Times New Roman"/>
              </a:rPr>
              <a:t>Major: </a:t>
            </a:r>
            <a:r>
              <a:rPr b="0" i="0" lang="en-US" sz="1700" u="none" cap="none" strike="noStrike">
                <a:solidFill>
                  <a:schemeClr val="dk1"/>
                </a:solidFill>
                <a:latin typeface="Times New Roman"/>
                <a:ea typeface="Times New Roman"/>
                <a:cs typeface="Times New Roman"/>
                <a:sym typeface="Times New Roman"/>
              </a:rPr>
              <a:t>Supply Chain Management, Minor in Informatics</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Times New Roman"/>
                <a:ea typeface="Times New Roman"/>
                <a:cs typeface="Times New Roman"/>
                <a:sym typeface="Times New Roman"/>
              </a:rPr>
              <a:t>Year:</a:t>
            </a:r>
            <a:r>
              <a:rPr b="0" i="0" lang="en-US" sz="1700" u="none" cap="none" strike="noStrike">
                <a:solidFill>
                  <a:schemeClr val="dk1"/>
                </a:solidFill>
                <a:latin typeface="Times New Roman"/>
                <a:ea typeface="Times New Roman"/>
                <a:cs typeface="Times New Roman"/>
                <a:sym typeface="Times New Roman"/>
              </a:rPr>
              <a:t> Junior</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Times New Roman"/>
                <a:ea typeface="Times New Roman"/>
                <a:cs typeface="Times New Roman"/>
                <a:sym typeface="Times New Roman"/>
              </a:rPr>
              <a:t>Favorite memory of SCNO? </a:t>
            </a:r>
            <a:r>
              <a:rPr b="0" i="0" lang="en-US" sz="1700" u="none" cap="none" strike="noStrike">
                <a:solidFill>
                  <a:schemeClr val="dk1"/>
                </a:solidFill>
                <a:latin typeface="Times New Roman"/>
                <a:ea typeface="Times New Roman"/>
                <a:cs typeface="Times New Roman"/>
                <a:sym typeface="Times New Roman"/>
              </a:rPr>
              <a:t>My first semester in the organization when our group had a team social. That night was so much fun and brought me closer to one of my best friends here on campus, Nandini.</a:t>
            </a:r>
            <a:endParaRPr b="0" i="0" sz="1100" u="none" cap="none" strike="noStrike">
              <a:solidFill>
                <a:schemeClr val="dk1"/>
              </a:solidFill>
              <a:latin typeface="Arial"/>
              <a:ea typeface="Arial"/>
              <a:cs typeface="Arial"/>
              <a:sym typeface="Arial"/>
            </a:endParaRPr>
          </a:p>
        </p:txBody>
      </p:sp>
      <p:sp>
        <p:nvSpPr>
          <p:cNvPr id="551" name="Google Shape;551;g2b08f7702b4_0_5"/>
          <p:cNvSpPr txBox="1"/>
          <p:nvPr/>
        </p:nvSpPr>
        <p:spPr>
          <a:xfrm>
            <a:off x="164820" y="97822"/>
            <a:ext cx="8583000" cy="442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00000"/>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Spring ‘24 Project Manager Spotlight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pic>
        <p:nvPicPr>
          <p:cNvPr id="552" name="Google Shape;552;g2b08f7702b4_0_5"/>
          <p:cNvPicPr preferRelativeResize="0"/>
          <p:nvPr/>
        </p:nvPicPr>
        <p:blipFill rotWithShape="1">
          <a:blip r:embed="rId3">
            <a:alphaModFix/>
          </a:blip>
          <a:srcRect b="0" l="0" r="0" t="0"/>
          <a:stretch/>
        </p:blipFill>
        <p:spPr>
          <a:xfrm>
            <a:off x="1478826" y="1073850"/>
            <a:ext cx="3204826" cy="48072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6" name="Shape 556"/>
        <p:cNvGrpSpPr/>
        <p:nvPr/>
      </p:nvGrpSpPr>
      <p:grpSpPr>
        <a:xfrm>
          <a:off x="0" y="0"/>
          <a:ext cx="0" cy="0"/>
          <a:chOff x="0" y="0"/>
          <a:chExt cx="0" cy="0"/>
        </a:xfrm>
      </p:grpSpPr>
      <p:sp>
        <p:nvSpPr>
          <p:cNvPr id="557" name="Google Shape;557;p61"/>
          <p:cNvSpPr/>
          <p:nvPr/>
        </p:nvSpPr>
        <p:spPr>
          <a:xfrm>
            <a:off x="5730482" y="1073839"/>
            <a:ext cx="4800584" cy="1076148"/>
          </a:xfrm>
          <a:prstGeom prst="rect">
            <a:avLst/>
          </a:prstGeom>
          <a:solidFill>
            <a:schemeClr val="accent2"/>
          </a:solidFill>
          <a:ln cap="flat" cmpd="sng" w="25400">
            <a:solidFill>
              <a:srgbClr val="6734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Times New Roman"/>
                <a:ea typeface="Times New Roman"/>
                <a:cs typeface="Times New Roman"/>
                <a:sym typeface="Times New Roman"/>
              </a:rPr>
              <a:t>Yash Singh</a:t>
            </a:r>
            <a:endParaRPr b="0" i="0" sz="2400" u="none" cap="none" strike="noStrike">
              <a:solidFill>
                <a:schemeClr val="lt1"/>
              </a:solidFill>
              <a:latin typeface="Times New Roman"/>
              <a:ea typeface="Times New Roman"/>
              <a:cs typeface="Times New Roman"/>
              <a:sym typeface="Times New Roman"/>
            </a:endParaRPr>
          </a:p>
        </p:txBody>
      </p:sp>
      <p:sp>
        <p:nvSpPr>
          <p:cNvPr id="558" name="Google Shape;558;p61"/>
          <p:cNvSpPr txBox="1"/>
          <p:nvPr>
            <p:ph idx="6" type="body"/>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lang="en-US"/>
              <a:t>9</a:t>
            </a:r>
            <a:endParaRPr/>
          </a:p>
        </p:txBody>
      </p:sp>
      <p:sp>
        <p:nvSpPr>
          <p:cNvPr id="559" name="Google Shape;559;p61"/>
          <p:cNvSpPr txBox="1"/>
          <p:nvPr>
            <p:ph idx="1" type="body"/>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Our Organization</a:t>
            </a:r>
            <a:endParaRPr/>
          </a:p>
        </p:txBody>
      </p:sp>
      <p:sp>
        <p:nvSpPr>
          <p:cNvPr id="560" name="Google Shape;560;p61"/>
          <p:cNvSpPr txBox="1"/>
          <p:nvPr>
            <p:ph idx="2" type="body"/>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Our Members</a:t>
            </a:r>
            <a:endParaRPr/>
          </a:p>
        </p:txBody>
      </p:sp>
      <p:sp>
        <p:nvSpPr>
          <p:cNvPr id="561" name="Google Shape;561;p61"/>
          <p:cNvSpPr txBox="1"/>
          <p:nvPr>
            <p:ph idx="3" type="body"/>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Practice Case</a:t>
            </a:r>
            <a:endParaRPr/>
          </a:p>
        </p:txBody>
      </p:sp>
      <p:sp>
        <p:nvSpPr>
          <p:cNvPr id="562" name="Google Shape;562;p61"/>
          <p:cNvSpPr txBox="1"/>
          <p:nvPr>
            <p:ph idx="4" type="body"/>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rPr>
              <a:t>Application Process</a:t>
            </a:r>
            <a:endParaRPr>
              <a:solidFill>
                <a:schemeClr val="dk1"/>
              </a:solidFill>
            </a:endParaRPr>
          </a:p>
        </p:txBody>
      </p:sp>
      <p:sp>
        <p:nvSpPr>
          <p:cNvPr id="563" name="Google Shape;563;p61"/>
          <p:cNvSpPr txBox="1"/>
          <p:nvPr>
            <p:ph idx="5" type="body"/>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a:latin typeface="Times New Roman"/>
              <a:ea typeface="Times New Roman"/>
              <a:cs typeface="Times New Roman"/>
              <a:sym typeface="Times New Roman"/>
            </a:endParaRPr>
          </a:p>
        </p:txBody>
      </p:sp>
      <p:sp>
        <p:nvSpPr>
          <p:cNvPr id="564" name="Google Shape;564;p61"/>
          <p:cNvSpPr/>
          <p:nvPr/>
        </p:nvSpPr>
        <p:spPr>
          <a:xfrm>
            <a:off x="5730482" y="2149989"/>
            <a:ext cx="4792727" cy="3638175"/>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Current SCNO Position: </a:t>
            </a:r>
            <a:r>
              <a:rPr b="0" i="0" lang="en-US" sz="1800" u="none" cap="none" strike="noStrike">
                <a:solidFill>
                  <a:schemeClr val="dk1"/>
                </a:solidFill>
                <a:latin typeface="Times New Roman"/>
                <a:ea typeface="Times New Roman"/>
                <a:cs typeface="Times New Roman"/>
                <a:sym typeface="Times New Roman"/>
              </a:rPr>
              <a:t>Senior Consultant</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Major: </a:t>
            </a:r>
            <a:r>
              <a:rPr b="0" i="0" lang="en-US" sz="1800" u="none" cap="none" strike="noStrike">
                <a:solidFill>
                  <a:schemeClr val="dk1"/>
                </a:solidFill>
                <a:latin typeface="Times New Roman"/>
                <a:ea typeface="Times New Roman"/>
                <a:cs typeface="Times New Roman"/>
                <a:sym typeface="Times New Roman"/>
              </a:rPr>
              <a:t>Finance and Data Science</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Year:</a:t>
            </a:r>
            <a:r>
              <a:rPr b="0" i="0" lang="en-US" sz="1800" u="none" cap="none" strike="noStrike">
                <a:solidFill>
                  <a:schemeClr val="dk1"/>
                </a:solidFill>
                <a:latin typeface="Times New Roman"/>
                <a:ea typeface="Times New Roman"/>
                <a:cs typeface="Times New Roman"/>
                <a:sym typeface="Times New Roman"/>
              </a:rPr>
              <a:t> Sophomore</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Favorite memory of SCNO? </a:t>
            </a:r>
            <a:r>
              <a:rPr b="0" i="0" lang="en-US" sz="1800" u="none" cap="none" strike="noStrike">
                <a:solidFill>
                  <a:schemeClr val="dk1"/>
                </a:solidFill>
                <a:latin typeface="Times New Roman"/>
                <a:ea typeface="Times New Roman"/>
                <a:cs typeface="Times New Roman"/>
                <a:sym typeface="Times New Roman"/>
              </a:rPr>
              <a:t>My favorite SCNO memory was the banquet at the end of the semester because it was so rewarding to watch everyone celebrate our achievements! </a:t>
            </a:r>
            <a:endParaRPr b="0" i="0" sz="1200" u="none" cap="none" strike="noStrike">
              <a:solidFill>
                <a:schemeClr val="dk1"/>
              </a:solidFill>
              <a:latin typeface="Arial"/>
              <a:ea typeface="Arial"/>
              <a:cs typeface="Arial"/>
              <a:sym typeface="Arial"/>
            </a:endParaRPr>
          </a:p>
        </p:txBody>
      </p:sp>
      <p:sp>
        <p:nvSpPr>
          <p:cNvPr id="565" name="Google Shape;565;p61"/>
          <p:cNvSpPr txBox="1"/>
          <p:nvPr/>
        </p:nvSpPr>
        <p:spPr>
          <a:xfrm>
            <a:off x="164820" y="97822"/>
            <a:ext cx="8583000" cy="442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00000"/>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Spring ‘24 New Member Spotlight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pic>
        <p:nvPicPr>
          <p:cNvPr id="566" name="Google Shape;566;p61"/>
          <p:cNvPicPr preferRelativeResize="0"/>
          <p:nvPr/>
        </p:nvPicPr>
        <p:blipFill rotWithShape="1">
          <a:blip r:embed="rId3">
            <a:alphaModFix/>
          </a:blip>
          <a:srcRect b="0" l="0" r="0" t="0"/>
          <a:stretch/>
        </p:blipFill>
        <p:spPr>
          <a:xfrm>
            <a:off x="1541950" y="1046375"/>
            <a:ext cx="3172699" cy="4859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56"/>
          <p:cNvSpPr txBox="1"/>
          <p:nvPr>
            <p:ph idx="2" type="body"/>
          </p:nvPr>
        </p:nvSpPr>
        <p:spPr>
          <a:xfrm>
            <a:off x="11512456" y="6268164"/>
            <a:ext cx="512064" cy="530352"/>
          </a:xfrm>
          <a:prstGeom prst="rect">
            <a:avLst/>
          </a:prstGeom>
          <a:noFill/>
          <a:ln cap="flat" cmpd="sng" w="9525">
            <a:solidFill>
              <a:srgbClr val="021E3E"/>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en-US"/>
              <a:t>10</a:t>
            </a:r>
            <a:endParaRPr/>
          </a:p>
        </p:txBody>
      </p:sp>
      <p:sp>
        <p:nvSpPr>
          <p:cNvPr id="573" name="Google Shape;573;p56"/>
          <p:cNvSpPr/>
          <p:nvPr/>
        </p:nvSpPr>
        <p:spPr>
          <a:xfrm>
            <a:off x="0" y="3706091"/>
            <a:ext cx="9753600" cy="1004455"/>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How to Structure a Case Interview Response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10"/>
          <p:cNvSpPr txBox="1"/>
          <p:nvPr/>
        </p:nvSpPr>
        <p:spPr>
          <a:xfrm>
            <a:off x="11512456" y="6261627"/>
            <a:ext cx="512064" cy="530352"/>
          </a:xfrm>
          <a:prstGeom prst="rect">
            <a:avLst/>
          </a:pr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79" name="Google Shape;579;p10"/>
          <p:cNvSpPr txBox="1"/>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11</a:t>
            </a:r>
            <a:endParaRPr b="0" i="0" sz="1800" u="none" cap="none" strike="noStrike">
              <a:solidFill>
                <a:schemeClr val="dk1"/>
              </a:solidFill>
              <a:latin typeface="Times New Roman"/>
              <a:ea typeface="Times New Roman"/>
              <a:cs typeface="Times New Roman"/>
              <a:sym typeface="Times New Roman"/>
            </a:endParaRPr>
          </a:p>
        </p:txBody>
      </p:sp>
      <p:sp>
        <p:nvSpPr>
          <p:cNvPr id="580" name="Google Shape;580;p10"/>
          <p:cNvSpPr txBox="1"/>
          <p:nvPr/>
        </p:nvSpPr>
        <p:spPr>
          <a:xfrm>
            <a:off x="236538" y="323331"/>
            <a:ext cx="8583000" cy="442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Understanding the Situation</a:t>
            </a:r>
            <a:endParaRPr b="0" i="0" sz="2400" u="none" cap="none" strike="noStrike">
              <a:solidFill>
                <a:schemeClr val="lt1"/>
              </a:solidFill>
              <a:latin typeface="Times New Roman"/>
              <a:ea typeface="Times New Roman"/>
              <a:cs typeface="Times New Roman"/>
              <a:sym typeface="Times New Roman"/>
            </a:endParaRPr>
          </a:p>
        </p:txBody>
      </p:sp>
      <p:sp>
        <p:nvSpPr>
          <p:cNvPr id="581" name="Google Shape;581;p10"/>
          <p:cNvSpPr txBox="1"/>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582" name="Google Shape;582;p10"/>
          <p:cNvSpPr txBox="1"/>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Members</a:t>
            </a:r>
            <a:endParaRPr b="0" i="0" sz="1400" u="none" cap="none" strike="noStrike">
              <a:solidFill>
                <a:srgbClr val="000000"/>
              </a:solidFill>
              <a:latin typeface="Arial"/>
              <a:ea typeface="Arial"/>
              <a:cs typeface="Arial"/>
              <a:sym typeface="Arial"/>
            </a:endParaRPr>
          </a:p>
        </p:txBody>
      </p:sp>
      <p:sp>
        <p:nvSpPr>
          <p:cNvPr id="583" name="Google Shape;583;p10"/>
          <p:cNvSpPr txBox="1"/>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Practice Case</a:t>
            </a:r>
            <a:endParaRPr b="0" i="0" sz="1400" u="none" cap="none" strike="noStrike">
              <a:solidFill>
                <a:srgbClr val="000000"/>
              </a:solidFill>
              <a:latin typeface="Arial"/>
              <a:ea typeface="Arial"/>
              <a:cs typeface="Arial"/>
              <a:sym typeface="Arial"/>
            </a:endParaRPr>
          </a:p>
        </p:txBody>
      </p:sp>
      <p:sp>
        <p:nvSpPr>
          <p:cNvPr id="584" name="Google Shape;584;p10"/>
          <p:cNvSpPr txBox="1"/>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Application Process</a:t>
            </a:r>
            <a:endParaRPr b="0" i="0" sz="1200" u="none" cap="none" strike="noStrike">
              <a:solidFill>
                <a:schemeClr val="dk1"/>
              </a:solidFill>
              <a:latin typeface="Times New Roman"/>
              <a:ea typeface="Times New Roman"/>
              <a:cs typeface="Times New Roman"/>
              <a:sym typeface="Times New Roman"/>
            </a:endParaRPr>
          </a:p>
        </p:txBody>
      </p:sp>
      <p:sp>
        <p:nvSpPr>
          <p:cNvPr id="585" name="Google Shape;585;p10"/>
          <p:cNvSpPr txBox="1"/>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b="0" i="0" sz="1200" u="none" cap="none" strike="noStrike">
              <a:solidFill>
                <a:schemeClr val="dk1"/>
              </a:solidFill>
              <a:latin typeface="Times New Roman"/>
              <a:ea typeface="Times New Roman"/>
              <a:cs typeface="Times New Roman"/>
              <a:sym typeface="Times New Roman"/>
            </a:endParaRPr>
          </a:p>
        </p:txBody>
      </p:sp>
      <p:grpSp>
        <p:nvGrpSpPr>
          <p:cNvPr id="586" name="Google Shape;586;p10"/>
          <p:cNvGrpSpPr/>
          <p:nvPr/>
        </p:nvGrpSpPr>
        <p:grpSpPr>
          <a:xfrm>
            <a:off x="260890" y="1251203"/>
            <a:ext cx="3561150" cy="3549661"/>
            <a:chOff x="354300" y="1255475"/>
            <a:chExt cx="3561150" cy="3549661"/>
          </a:xfrm>
        </p:grpSpPr>
        <p:grpSp>
          <p:nvGrpSpPr>
            <p:cNvPr id="587" name="Google Shape;587;p10"/>
            <p:cNvGrpSpPr/>
            <p:nvPr/>
          </p:nvGrpSpPr>
          <p:grpSpPr>
            <a:xfrm>
              <a:off x="354300" y="2534286"/>
              <a:ext cx="3561150" cy="529500"/>
              <a:chOff x="354300" y="2385390"/>
              <a:chExt cx="3561150" cy="529500"/>
            </a:xfrm>
          </p:grpSpPr>
          <p:cxnSp>
            <p:nvCxnSpPr>
              <p:cNvPr id="588" name="Google Shape;588;p10"/>
              <p:cNvCxnSpPr/>
              <p:nvPr/>
            </p:nvCxnSpPr>
            <p:spPr>
              <a:xfrm>
                <a:off x="354300" y="2650140"/>
                <a:ext cx="3561150" cy="0"/>
              </a:xfrm>
              <a:prstGeom prst="straightConnector1">
                <a:avLst/>
              </a:prstGeom>
              <a:noFill/>
              <a:ln cap="flat" cmpd="sng" w="9525">
                <a:solidFill>
                  <a:schemeClr val="dk1"/>
                </a:solidFill>
                <a:prstDash val="solid"/>
                <a:miter lim="800000"/>
                <a:headEnd len="sm" w="sm" type="none"/>
                <a:tailEnd len="sm" w="sm" type="none"/>
              </a:ln>
            </p:spPr>
          </p:cxnSp>
          <p:sp>
            <p:nvSpPr>
              <p:cNvPr id="589" name="Google Shape;589;p10"/>
              <p:cNvSpPr/>
              <p:nvPr/>
            </p:nvSpPr>
            <p:spPr>
              <a:xfrm>
                <a:off x="1417519" y="2385390"/>
                <a:ext cx="1434712" cy="529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Summarize</a:t>
                </a:r>
                <a:endParaRPr b="0" i="0" sz="1400" u="none" cap="none" strike="noStrike">
                  <a:solidFill>
                    <a:srgbClr val="000000"/>
                  </a:solidFill>
                  <a:latin typeface="Times New Roman"/>
                  <a:ea typeface="Times New Roman"/>
                  <a:cs typeface="Times New Roman"/>
                  <a:sym typeface="Times New Roman"/>
                </a:endParaRPr>
              </a:p>
            </p:txBody>
          </p:sp>
        </p:grpSp>
        <p:sp>
          <p:nvSpPr>
            <p:cNvPr id="590" name="Google Shape;590;p10"/>
            <p:cNvSpPr txBox="1"/>
            <p:nvPr/>
          </p:nvSpPr>
          <p:spPr>
            <a:xfrm>
              <a:off x="445425" y="3327936"/>
              <a:ext cx="3378900" cy="14772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Listen to the entire situation</a:t>
              </a:r>
              <a:endParaRPr b="0" i="0" sz="14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Take notes</a:t>
              </a:r>
              <a:endParaRPr b="0"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Highlight relevant information</a:t>
              </a:r>
              <a:endParaRPr b="0"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Paraphrase the question</a:t>
              </a:r>
              <a:endParaRPr b="0"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600"/>
                </a:spcBef>
                <a:spcAft>
                  <a:spcPts val="60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Restate key points</a:t>
              </a:r>
              <a:endParaRPr b="0" i="0" sz="1400" u="none" cap="none" strike="noStrike">
                <a:solidFill>
                  <a:srgbClr val="000000"/>
                </a:solidFill>
                <a:latin typeface="Arial"/>
                <a:ea typeface="Arial"/>
                <a:cs typeface="Arial"/>
                <a:sym typeface="Arial"/>
              </a:endParaRPr>
            </a:p>
          </p:txBody>
        </p:sp>
        <p:pic>
          <p:nvPicPr>
            <p:cNvPr descr="Scribble outline" id="591" name="Google Shape;591;p10"/>
            <p:cNvPicPr preferRelativeResize="0"/>
            <p:nvPr/>
          </p:nvPicPr>
          <p:blipFill rotWithShape="1">
            <a:blip r:embed="rId3">
              <a:alphaModFix/>
            </a:blip>
            <a:srcRect b="0" l="0" r="0" t="0"/>
            <a:stretch/>
          </p:blipFill>
          <p:spPr>
            <a:xfrm>
              <a:off x="1645106" y="1255475"/>
              <a:ext cx="979539" cy="979539"/>
            </a:xfrm>
            <a:prstGeom prst="rect">
              <a:avLst/>
            </a:prstGeom>
            <a:noFill/>
            <a:ln>
              <a:noFill/>
            </a:ln>
          </p:spPr>
        </p:pic>
      </p:grpSp>
      <p:grpSp>
        <p:nvGrpSpPr>
          <p:cNvPr id="592" name="Google Shape;592;p10"/>
          <p:cNvGrpSpPr/>
          <p:nvPr/>
        </p:nvGrpSpPr>
        <p:grpSpPr>
          <a:xfrm>
            <a:off x="4317940" y="1180957"/>
            <a:ext cx="3561150" cy="3619907"/>
            <a:chOff x="4411350" y="1185229"/>
            <a:chExt cx="3561150" cy="3619907"/>
          </a:xfrm>
        </p:grpSpPr>
        <p:grpSp>
          <p:nvGrpSpPr>
            <p:cNvPr id="593" name="Google Shape;593;p10"/>
            <p:cNvGrpSpPr/>
            <p:nvPr/>
          </p:nvGrpSpPr>
          <p:grpSpPr>
            <a:xfrm>
              <a:off x="4411350" y="2534286"/>
              <a:ext cx="3561150" cy="529500"/>
              <a:chOff x="4411350" y="2385390"/>
              <a:chExt cx="3561150" cy="529500"/>
            </a:xfrm>
          </p:grpSpPr>
          <p:cxnSp>
            <p:nvCxnSpPr>
              <p:cNvPr id="594" name="Google Shape;594;p10"/>
              <p:cNvCxnSpPr/>
              <p:nvPr/>
            </p:nvCxnSpPr>
            <p:spPr>
              <a:xfrm>
                <a:off x="4411350" y="2650140"/>
                <a:ext cx="3561150" cy="0"/>
              </a:xfrm>
              <a:prstGeom prst="straightConnector1">
                <a:avLst/>
              </a:prstGeom>
              <a:noFill/>
              <a:ln cap="flat" cmpd="sng" w="9525">
                <a:solidFill>
                  <a:schemeClr val="dk1"/>
                </a:solidFill>
                <a:prstDash val="solid"/>
                <a:miter lim="800000"/>
                <a:headEnd len="sm" w="sm" type="none"/>
                <a:tailEnd len="sm" w="sm" type="none"/>
              </a:ln>
            </p:spPr>
          </p:cxnSp>
          <p:sp>
            <p:nvSpPr>
              <p:cNvPr id="595" name="Google Shape;595;p10"/>
              <p:cNvSpPr/>
              <p:nvPr/>
            </p:nvSpPr>
            <p:spPr>
              <a:xfrm>
                <a:off x="5529813" y="2385390"/>
                <a:ext cx="1324225" cy="529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Structure</a:t>
                </a:r>
                <a:endParaRPr b="0" i="0" sz="1400" u="none" cap="none" strike="noStrike">
                  <a:solidFill>
                    <a:srgbClr val="000000"/>
                  </a:solidFill>
                  <a:latin typeface="Times New Roman"/>
                  <a:ea typeface="Times New Roman"/>
                  <a:cs typeface="Times New Roman"/>
                  <a:sym typeface="Times New Roman"/>
                </a:endParaRPr>
              </a:p>
            </p:txBody>
          </p:sp>
        </p:grpSp>
        <p:sp>
          <p:nvSpPr>
            <p:cNvPr id="596" name="Google Shape;596;p10"/>
            <p:cNvSpPr txBox="1"/>
            <p:nvPr/>
          </p:nvSpPr>
          <p:spPr>
            <a:xfrm>
              <a:off x="4502475" y="3327936"/>
              <a:ext cx="3378900" cy="14772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Ask for a moment to organize thoughts (60-90 seconds)</a:t>
              </a:r>
              <a:endParaRPr b="0"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Develop your structure </a:t>
              </a:r>
              <a:endParaRPr b="0" i="0" sz="18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Walk through your structure with your interviewer</a:t>
              </a:r>
              <a:endParaRPr b="0" i="0" sz="18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Pinpoint where to start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600"/>
                </a:spcBef>
                <a:spcAft>
                  <a:spcPts val="0"/>
                </a:spcAft>
                <a:buClr>
                  <a:schemeClr val="dk1"/>
                </a:buClr>
                <a:buSzPts val="1800"/>
                <a:buFont typeface="Noto Sans Symbols"/>
                <a:buNone/>
              </a:pPr>
              <a:r>
                <a:t/>
              </a:r>
              <a:endParaRPr b="0" i="0" sz="1400" u="none" cap="none" strike="noStrike">
                <a:solidFill>
                  <a:srgbClr val="000000"/>
                </a:solidFill>
                <a:latin typeface="Times New Roman"/>
                <a:ea typeface="Times New Roman"/>
                <a:cs typeface="Times New Roman"/>
                <a:sym typeface="Times New Roman"/>
              </a:endParaRPr>
            </a:p>
            <a:p>
              <a:pPr indent="-196850" lvl="0" marL="285750" marR="0" rtl="0" algn="l">
                <a:lnSpc>
                  <a:spcPct val="100000"/>
                </a:lnSpc>
                <a:spcBef>
                  <a:spcPts val="600"/>
                </a:spcBef>
                <a:spcAft>
                  <a:spcPts val="600"/>
                </a:spcAft>
                <a:buClr>
                  <a:srgbClr val="000000"/>
                </a:buClr>
                <a:buSzPts val="1400"/>
                <a:buFont typeface="Noto Sans Symbols"/>
                <a:buNone/>
              </a:pPr>
              <a:r>
                <a:t/>
              </a:r>
              <a:endParaRPr b="0" i="0" sz="1400" u="none" cap="none" strike="noStrike">
                <a:solidFill>
                  <a:srgbClr val="000000"/>
                </a:solidFill>
                <a:latin typeface="Times New Roman"/>
                <a:ea typeface="Times New Roman"/>
                <a:cs typeface="Times New Roman"/>
                <a:sym typeface="Times New Roman"/>
              </a:endParaRPr>
            </a:p>
          </p:txBody>
        </p:sp>
        <p:pic>
          <p:nvPicPr>
            <p:cNvPr descr="Hierarchy outline" id="597" name="Google Shape;597;p10"/>
            <p:cNvPicPr preferRelativeResize="0"/>
            <p:nvPr/>
          </p:nvPicPr>
          <p:blipFill rotWithShape="1">
            <a:blip r:embed="rId4">
              <a:alphaModFix/>
            </a:blip>
            <a:srcRect b="0" l="0" r="0" t="0"/>
            <a:stretch/>
          </p:blipFill>
          <p:spPr>
            <a:xfrm>
              <a:off x="5631910" y="1185229"/>
              <a:ext cx="1120031" cy="1120031"/>
            </a:xfrm>
            <a:prstGeom prst="rect">
              <a:avLst/>
            </a:prstGeom>
            <a:noFill/>
            <a:ln>
              <a:noFill/>
            </a:ln>
          </p:spPr>
        </p:pic>
      </p:grpSp>
      <p:grpSp>
        <p:nvGrpSpPr>
          <p:cNvPr id="598" name="Google Shape;598;p10"/>
          <p:cNvGrpSpPr/>
          <p:nvPr/>
        </p:nvGrpSpPr>
        <p:grpSpPr>
          <a:xfrm>
            <a:off x="8369960" y="1180957"/>
            <a:ext cx="3561150" cy="3867430"/>
            <a:chOff x="8369960" y="1180957"/>
            <a:chExt cx="3561150" cy="3867430"/>
          </a:xfrm>
        </p:grpSpPr>
        <p:grpSp>
          <p:nvGrpSpPr>
            <p:cNvPr id="599" name="Google Shape;599;p10"/>
            <p:cNvGrpSpPr/>
            <p:nvPr/>
          </p:nvGrpSpPr>
          <p:grpSpPr>
            <a:xfrm>
              <a:off x="8369960" y="2530014"/>
              <a:ext cx="3561150" cy="529500"/>
              <a:chOff x="8463370" y="2385390"/>
              <a:chExt cx="3561150" cy="529500"/>
            </a:xfrm>
          </p:grpSpPr>
          <p:cxnSp>
            <p:nvCxnSpPr>
              <p:cNvPr id="600" name="Google Shape;600;p10"/>
              <p:cNvCxnSpPr/>
              <p:nvPr/>
            </p:nvCxnSpPr>
            <p:spPr>
              <a:xfrm>
                <a:off x="8463370" y="2650140"/>
                <a:ext cx="3561150" cy="0"/>
              </a:xfrm>
              <a:prstGeom prst="straightConnector1">
                <a:avLst/>
              </a:prstGeom>
              <a:noFill/>
              <a:ln cap="flat" cmpd="sng" w="9525">
                <a:solidFill>
                  <a:schemeClr val="dk1"/>
                </a:solidFill>
                <a:prstDash val="solid"/>
                <a:miter lim="800000"/>
                <a:headEnd len="sm" w="sm" type="none"/>
                <a:tailEnd len="sm" w="sm" type="none"/>
              </a:ln>
            </p:spPr>
          </p:cxnSp>
          <p:sp>
            <p:nvSpPr>
              <p:cNvPr id="601" name="Google Shape;601;p10"/>
              <p:cNvSpPr/>
              <p:nvPr/>
            </p:nvSpPr>
            <p:spPr>
              <a:xfrm>
                <a:off x="9104879" y="2385390"/>
                <a:ext cx="2278132" cy="529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Clarifying Questions</a:t>
                </a:r>
                <a:endParaRPr b="0" i="0" sz="1400" u="none" cap="none" strike="noStrike">
                  <a:solidFill>
                    <a:srgbClr val="000000"/>
                  </a:solidFill>
                  <a:latin typeface="Times New Roman"/>
                  <a:ea typeface="Times New Roman"/>
                  <a:cs typeface="Times New Roman"/>
                  <a:sym typeface="Times New Roman"/>
                </a:endParaRPr>
              </a:p>
            </p:txBody>
          </p:sp>
        </p:grpSp>
        <p:sp>
          <p:nvSpPr>
            <p:cNvPr id="602" name="Google Shape;602;p10"/>
            <p:cNvSpPr txBox="1"/>
            <p:nvPr/>
          </p:nvSpPr>
          <p:spPr>
            <a:xfrm>
              <a:off x="8648135" y="3323664"/>
              <a:ext cx="3004800" cy="1724723"/>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Verify the objective</a:t>
              </a:r>
              <a:endParaRPr b="0" i="0" sz="14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Ask any scoping questions</a:t>
              </a:r>
              <a:endParaRPr b="0" i="0" sz="18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Ask questions about things that weren’t clear</a:t>
              </a:r>
              <a:endParaRPr b="0" i="0" sz="18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Make sure you have a solid understanding of the case before you move on</a:t>
              </a:r>
              <a:endParaRPr b="0" i="0" sz="1800" u="none" cap="none" strike="noStrike">
                <a:solidFill>
                  <a:schemeClr val="dk1"/>
                </a:solidFill>
                <a:latin typeface="Times New Roman"/>
                <a:ea typeface="Times New Roman"/>
                <a:cs typeface="Times New Roman"/>
                <a:sym typeface="Times New Roman"/>
              </a:endParaRPr>
            </a:p>
            <a:p>
              <a:pPr indent="-171450" lvl="0" marL="285750" marR="0" rtl="0" algn="l">
                <a:lnSpc>
                  <a:spcPct val="100000"/>
                </a:lnSpc>
                <a:spcBef>
                  <a:spcPts val="600"/>
                </a:spcBef>
                <a:spcAft>
                  <a:spcPts val="600"/>
                </a:spcAft>
                <a:buClr>
                  <a:schemeClr val="dk1"/>
                </a:buClr>
                <a:buSzPts val="1800"/>
                <a:buFont typeface="Noto Sans Symbols"/>
                <a:buNone/>
              </a:pPr>
              <a:r>
                <a:t/>
              </a:r>
              <a:endParaRPr b="0" i="0" sz="1400" u="none" cap="none" strike="noStrike">
                <a:solidFill>
                  <a:srgbClr val="000000"/>
                </a:solidFill>
                <a:latin typeface="Times New Roman"/>
                <a:ea typeface="Times New Roman"/>
                <a:cs typeface="Times New Roman"/>
                <a:sym typeface="Times New Roman"/>
              </a:endParaRPr>
            </a:p>
          </p:txBody>
        </p:sp>
        <p:pic>
          <p:nvPicPr>
            <p:cNvPr descr="Help outline" id="603" name="Google Shape;603;p10"/>
            <p:cNvPicPr preferRelativeResize="0"/>
            <p:nvPr/>
          </p:nvPicPr>
          <p:blipFill rotWithShape="1">
            <a:blip r:embed="rId5">
              <a:alphaModFix/>
            </a:blip>
            <a:srcRect b="0" l="0" r="0" t="0"/>
            <a:stretch/>
          </p:blipFill>
          <p:spPr>
            <a:xfrm>
              <a:off x="9590520" y="1180957"/>
              <a:ext cx="1120031" cy="1120031"/>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11"/>
          <p:cNvSpPr txBox="1"/>
          <p:nvPr/>
        </p:nvSpPr>
        <p:spPr>
          <a:xfrm>
            <a:off x="11512456" y="6261627"/>
            <a:ext cx="512064" cy="530352"/>
          </a:xfrm>
          <a:prstGeom prst="rect">
            <a:avLst/>
          </a:pr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609" name="Google Shape;609;p11"/>
          <p:cNvSpPr txBox="1"/>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610" name="Google Shape;610;p11"/>
          <p:cNvSpPr txBox="1"/>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Members</a:t>
            </a:r>
            <a:endParaRPr b="0" i="0" sz="1400" u="none" cap="none" strike="noStrike">
              <a:solidFill>
                <a:srgbClr val="000000"/>
              </a:solidFill>
              <a:latin typeface="Arial"/>
              <a:ea typeface="Arial"/>
              <a:cs typeface="Arial"/>
              <a:sym typeface="Arial"/>
            </a:endParaRPr>
          </a:p>
        </p:txBody>
      </p:sp>
      <p:sp>
        <p:nvSpPr>
          <p:cNvPr id="611" name="Google Shape;611;p11"/>
          <p:cNvSpPr txBox="1"/>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Practice Case</a:t>
            </a:r>
            <a:endParaRPr b="0" i="0" sz="1400" u="none" cap="none" strike="noStrike">
              <a:solidFill>
                <a:srgbClr val="000000"/>
              </a:solidFill>
              <a:latin typeface="Arial"/>
              <a:ea typeface="Arial"/>
              <a:cs typeface="Arial"/>
              <a:sym typeface="Arial"/>
            </a:endParaRPr>
          </a:p>
        </p:txBody>
      </p:sp>
      <p:sp>
        <p:nvSpPr>
          <p:cNvPr id="612" name="Google Shape;612;p11"/>
          <p:cNvSpPr txBox="1"/>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Application Process</a:t>
            </a:r>
            <a:endParaRPr b="0" i="0" sz="1200" u="none" cap="none" strike="noStrike">
              <a:solidFill>
                <a:schemeClr val="dk1"/>
              </a:solidFill>
              <a:latin typeface="Times New Roman"/>
              <a:ea typeface="Times New Roman"/>
              <a:cs typeface="Times New Roman"/>
              <a:sym typeface="Times New Roman"/>
            </a:endParaRPr>
          </a:p>
        </p:txBody>
      </p:sp>
      <p:sp>
        <p:nvSpPr>
          <p:cNvPr id="613" name="Google Shape;613;p11"/>
          <p:cNvSpPr txBox="1"/>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b="0" i="0" sz="1200" u="none" cap="none" strike="noStrike">
              <a:solidFill>
                <a:schemeClr val="dk1"/>
              </a:solidFill>
              <a:latin typeface="Times New Roman"/>
              <a:ea typeface="Times New Roman"/>
              <a:cs typeface="Times New Roman"/>
              <a:sym typeface="Times New Roman"/>
            </a:endParaRPr>
          </a:p>
        </p:txBody>
      </p:sp>
      <p:sp>
        <p:nvSpPr>
          <p:cNvPr id="614" name="Google Shape;614;p11"/>
          <p:cNvSpPr txBox="1"/>
          <p:nvPr/>
        </p:nvSpPr>
        <p:spPr>
          <a:xfrm>
            <a:off x="236538" y="323331"/>
            <a:ext cx="8583000" cy="442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Analyzing the Case</a:t>
            </a:r>
            <a:endParaRPr b="0" i="0" sz="2400" u="none" cap="none" strike="noStrike">
              <a:solidFill>
                <a:schemeClr val="lt1"/>
              </a:solidFill>
              <a:latin typeface="Times New Roman"/>
              <a:ea typeface="Times New Roman"/>
              <a:cs typeface="Times New Roman"/>
              <a:sym typeface="Times New Roman"/>
            </a:endParaRPr>
          </a:p>
        </p:txBody>
      </p:sp>
      <p:sp>
        <p:nvSpPr>
          <p:cNvPr id="615" name="Google Shape;615;p11"/>
          <p:cNvSpPr txBox="1"/>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12</a:t>
            </a:r>
            <a:endParaRPr b="0" i="0" sz="1800" u="none" cap="none" strike="noStrike">
              <a:solidFill>
                <a:schemeClr val="dk1"/>
              </a:solidFill>
              <a:latin typeface="Times New Roman"/>
              <a:ea typeface="Times New Roman"/>
              <a:cs typeface="Times New Roman"/>
              <a:sym typeface="Times New Roman"/>
            </a:endParaRPr>
          </a:p>
        </p:txBody>
      </p:sp>
      <p:grpSp>
        <p:nvGrpSpPr>
          <p:cNvPr id="616" name="Google Shape;616;p11"/>
          <p:cNvGrpSpPr/>
          <p:nvPr/>
        </p:nvGrpSpPr>
        <p:grpSpPr>
          <a:xfrm>
            <a:off x="354300" y="2505320"/>
            <a:ext cx="3561150" cy="497400"/>
            <a:chOff x="354300" y="2505320"/>
            <a:chExt cx="3561150" cy="497400"/>
          </a:xfrm>
        </p:grpSpPr>
        <p:cxnSp>
          <p:nvCxnSpPr>
            <p:cNvPr id="617" name="Google Shape;617;p11"/>
            <p:cNvCxnSpPr/>
            <p:nvPr/>
          </p:nvCxnSpPr>
          <p:spPr>
            <a:xfrm>
              <a:off x="354300" y="2754020"/>
              <a:ext cx="3561150" cy="0"/>
            </a:xfrm>
            <a:prstGeom prst="straightConnector1">
              <a:avLst/>
            </a:prstGeom>
            <a:noFill/>
            <a:ln cap="flat" cmpd="sng" w="9525">
              <a:solidFill>
                <a:schemeClr val="dk1"/>
              </a:solidFill>
              <a:prstDash val="solid"/>
              <a:miter lim="800000"/>
              <a:headEnd len="sm" w="sm" type="none"/>
              <a:tailEnd len="sm" w="sm" type="none"/>
            </a:ln>
          </p:spPr>
        </p:cxnSp>
        <p:sp>
          <p:nvSpPr>
            <p:cNvPr id="618" name="Google Shape;618;p11"/>
            <p:cNvSpPr/>
            <p:nvPr/>
          </p:nvSpPr>
          <p:spPr>
            <a:xfrm>
              <a:off x="1389657" y="2505320"/>
              <a:ext cx="1490437" cy="49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Clear Notes</a:t>
              </a:r>
              <a:endParaRPr b="0" i="0" sz="1400" u="none" cap="none" strike="noStrike">
                <a:solidFill>
                  <a:srgbClr val="000000"/>
                </a:solidFill>
                <a:latin typeface="Times New Roman"/>
                <a:ea typeface="Times New Roman"/>
                <a:cs typeface="Times New Roman"/>
                <a:sym typeface="Times New Roman"/>
              </a:endParaRPr>
            </a:p>
          </p:txBody>
        </p:sp>
      </p:grpSp>
      <p:sp>
        <p:nvSpPr>
          <p:cNvPr id="619" name="Google Shape;619;p11"/>
          <p:cNvSpPr txBox="1"/>
          <p:nvPr/>
        </p:nvSpPr>
        <p:spPr>
          <a:xfrm>
            <a:off x="447993" y="3327186"/>
            <a:ext cx="3378900" cy="241228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Keep your notes organized so that it is easy for you to follow</a:t>
            </a:r>
            <a:endParaRPr b="0" i="0" sz="18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600"/>
              </a:spcBef>
              <a:spcAft>
                <a:spcPts val="60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If you are stuck, the interviewer can help guide you</a:t>
            </a:r>
            <a:endParaRPr b="0" i="0" sz="1800" u="none" cap="none" strike="noStrike">
              <a:solidFill>
                <a:schemeClr val="dk1"/>
              </a:solidFill>
              <a:latin typeface="Times New Roman"/>
              <a:ea typeface="Times New Roman"/>
              <a:cs typeface="Times New Roman"/>
              <a:sym typeface="Times New Roman"/>
            </a:endParaRPr>
          </a:p>
        </p:txBody>
      </p:sp>
      <p:pic>
        <p:nvPicPr>
          <p:cNvPr descr="Clipboard outline" id="620" name="Google Shape;620;p11"/>
          <p:cNvPicPr preferRelativeResize="0"/>
          <p:nvPr/>
        </p:nvPicPr>
        <p:blipFill rotWithShape="1">
          <a:blip r:embed="rId3">
            <a:alphaModFix/>
          </a:blip>
          <a:srcRect b="0" l="0" r="0" t="0"/>
          <a:stretch/>
        </p:blipFill>
        <p:spPr>
          <a:xfrm>
            <a:off x="1476019" y="1151659"/>
            <a:ext cx="1082217" cy="1082217"/>
          </a:xfrm>
          <a:prstGeom prst="rect">
            <a:avLst/>
          </a:prstGeom>
          <a:noFill/>
          <a:ln>
            <a:noFill/>
          </a:ln>
        </p:spPr>
      </p:pic>
      <p:cxnSp>
        <p:nvCxnSpPr>
          <p:cNvPr id="621" name="Google Shape;621;p11"/>
          <p:cNvCxnSpPr/>
          <p:nvPr/>
        </p:nvCxnSpPr>
        <p:spPr>
          <a:xfrm>
            <a:off x="4381763" y="2754020"/>
            <a:ext cx="3561150" cy="0"/>
          </a:xfrm>
          <a:prstGeom prst="straightConnector1">
            <a:avLst/>
          </a:prstGeom>
          <a:noFill/>
          <a:ln cap="flat" cmpd="sng" w="9525">
            <a:solidFill>
              <a:schemeClr val="dk1"/>
            </a:solidFill>
            <a:prstDash val="solid"/>
            <a:miter lim="800000"/>
            <a:headEnd len="sm" w="sm" type="none"/>
            <a:tailEnd len="sm" w="sm" type="none"/>
          </a:ln>
        </p:spPr>
      </p:cxnSp>
      <p:sp>
        <p:nvSpPr>
          <p:cNvPr id="622" name="Google Shape;622;p11"/>
          <p:cNvSpPr/>
          <p:nvPr/>
        </p:nvSpPr>
        <p:spPr>
          <a:xfrm>
            <a:off x="5417120" y="2505320"/>
            <a:ext cx="1490437" cy="49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Quick Math</a:t>
            </a:r>
            <a:endParaRPr b="0" i="0" sz="1400" u="none" cap="none" strike="noStrike">
              <a:solidFill>
                <a:srgbClr val="000000"/>
              </a:solidFill>
              <a:latin typeface="Times New Roman"/>
              <a:ea typeface="Times New Roman"/>
              <a:cs typeface="Times New Roman"/>
              <a:sym typeface="Times New Roman"/>
            </a:endParaRPr>
          </a:p>
        </p:txBody>
      </p:sp>
      <p:sp>
        <p:nvSpPr>
          <p:cNvPr id="623" name="Google Shape;623;p11"/>
          <p:cNvSpPr txBox="1"/>
          <p:nvPr/>
        </p:nvSpPr>
        <p:spPr>
          <a:xfrm>
            <a:off x="4472888" y="3327186"/>
            <a:ext cx="3378900" cy="14772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Solid knowledge of basic math </a:t>
            </a:r>
            <a:endParaRPr b="0"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Quick calculations</a:t>
            </a:r>
            <a:endParaRPr b="0"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600"/>
              </a:spcBef>
              <a:spcAft>
                <a:spcPts val="60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Walk interviewer through your process</a:t>
            </a:r>
            <a:endParaRPr b="0" i="0" sz="1400" u="none" cap="none" strike="noStrike">
              <a:solidFill>
                <a:srgbClr val="000000"/>
              </a:solidFill>
              <a:latin typeface="Times New Roman"/>
              <a:ea typeface="Times New Roman"/>
              <a:cs typeface="Times New Roman"/>
              <a:sym typeface="Times New Roman"/>
            </a:endParaRPr>
          </a:p>
        </p:txBody>
      </p:sp>
      <p:pic>
        <p:nvPicPr>
          <p:cNvPr descr="Calculator outline" id="624" name="Google Shape;624;p11"/>
          <p:cNvPicPr preferRelativeResize="0"/>
          <p:nvPr/>
        </p:nvPicPr>
        <p:blipFill rotWithShape="1">
          <a:blip r:embed="rId4">
            <a:alphaModFix/>
          </a:blip>
          <a:srcRect b="0" l="0" r="0" t="0"/>
          <a:stretch/>
        </p:blipFill>
        <p:spPr>
          <a:xfrm>
            <a:off x="5621230" y="1118535"/>
            <a:ext cx="1082217" cy="1082217"/>
          </a:xfrm>
          <a:prstGeom prst="rect">
            <a:avLst/>
          </a:prstGeom>
          <a:noFill/>
          <a:ln>
            <a:noFill/>
          </a:ln>
        </p:spPr>
      </p:pic>
      <p:grpSp>
        <p:nvGrpSpPr>
          <p:cNvPr id="625" name="Google Shape;625;p11"/>
          <p:cNvGrpSpPr/>
          <p:nvPr/>
        </p:nvGrpSpPr>
        <p:grpSpPr>
          <a:xfrm>
            <a:off x="8303174" y="2505320"/>
            <a:ext cx="3561150" cy="497400"/>
            <a:chOff x="8303174" y="2505320"/>
            <a:chExt cx="3561150" cy="497400"/>
          </a:xfrm>
        </p:grpSpPr>
        <p:cxnSp>
          <p:nvCxnSpPr>
            <p:cNvPr id="626" name="Google Shape;626;p11"/>
            <p:cNvCxnSpPr/>
            <p:nvPr/>
          </p:nvCxnSpPr>
          <p:spPr>
            <a:xfrm>
              <a:off x="8303174" y="2754020"/>
              <a:ext cx="3561150" cy="0"/>
            </a:xfrm>
            <a:prstGeom prst="straightConnector1">
              <a:avLst/>
            </a:prstGeom>
            <a:noFill/>
            <a:ln cap="flat" cmpd="sng" w="9525">
              <a:solidFill>
                <a:schemeClr val="dk1"/>
              </a:solidFill>
              <a:prstDash val="solid"/>
              <a:miter lim="800000"/>
              <a:headEnd len="sm" w="sm" type="none"/>
              <a:tailEnd len="sm" w="sm" type="none"/>
            </a:ln>
          </p:spPr>
        </p:cxnSp>
        <p:sp>
          <p:nvSpPr>
            <p:cNvPr id="627" name="Google Shape;627;p11"/>
            <p:cNvSpPr/>
            <p:nvPr/>
          </p:nvSpPr>
          <p:spPr>
            <a:xfrm>
              <a:off x="9598258" y="2505320"/>
              <a:ext cx="970983" cy="49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Charts</a:t>
              </a:r>
              <a:endParaRPr b="0" i="0" sz="1400" u="none" cap="none" strike="noStrike">
                <a:solidFill>
                  <a:srgbClr val="000000"/>
                </a:solidFill>
                <a:latin typeface="Times New Roman"/>
                <a:ea typeface="Times New Roman"/>
                <a:cs typeface="Times New Roman"/>
                <a:sym typeface="Times New Roman"/>
              </a:endParaRPr>
            </a:p>
          </p:txBody>
        </p:sp>
      </p:grpSp>
      <p:sp>
        <p:nvSpPr>
          <p:cNvPr id="628" name="Google Shape;628;p11"/>
          <p:cNvSpPr txBox="1"/>
          <p:nvPr/>
        </p:nvSpPr>
        <p:spPr>
          <a:xfrm>
            <a:off x="8410049" y="3333025"/>
            <a:ext cx="3347400" cy="212799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Explain what you see</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Highlight the key points</a:t>
            </a:r>
            <a:endParaRPr b="0" i="0" sz="14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Note x and y axis</a:t>
            </a:r>
            <a:endParaRPr b="0" i="0" sz="14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Point out major trends</a:t>
            </a:r>
            <a:endParaRPr b="0" i="0" sz="14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Comment on any odd findings</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60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Always tie it back to the main question that is being asked</a:t>
            </a:r>
            <a:endParaRPr b="0" i="0" sz="1400" u="none" cap="none" strike="noStrike">
              <a:solidFill>
                <a:schemeClr val="dk1"/>
              </a:solidFill>
              <a:latin typeface="Times New Roman"/>
              <a:ea typeface="Times New Roman"/>
              <a:cs typeface="Times New Roman"/>
              <a:sym typeface="Times New Roman"/>
            </a:endParaRPr>
          </a:p>
        </p:txBody>
      </p:sp>
      <p:pic>
        <p:nvPicPr>
          <p:cNvPr descr="Bar chart outline" id="629" name="Google Shape;629;p11"/>
          <p:cNvPicPr preferRelativeResize="0"/>
          <p:nvPr/>
        </p:nvPicPr>
        <p:blipFill rotWithShape="1">
          <a:blip r:embed="rId5">
            <a:alphaModFix/>
          </a:blip>
          <a:srcRect b="0" l="0" r="0" t="0"/>
          <a:stretch/>
        </p:blipFill>
        <p:spPr>
          <a:xfrm>
            <a:off x="9542640" y="1151658"/>
            <a:ext cx="1082218" cy="10822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12"/>
          <p:cNvSpPr txBox="1"/>
          <p:nvPr/>
        </p:nvSpPr>
        <p:spPr>
          <a:xfrm>
            <a:off x="11512456" y="6261627"/>
            <a:ext cx="512064" cy="530352"/>
          </a:xfrm>
          <a:prstGeom prst="rect">
            <a:avLst/>
          </a:pr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635" name="Google Shape;635;p12"/>
          <p:cNvSpPr txBox="1"/>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636" name="Google Shape;636;p12"/>
          <p:cNvSpPr txBox="1"/>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Members</a:t>
            </a:r>
            <a:endParaRPr b="0" i="0" sz="1400" u="none" cap="none" strike="noStrike">
              <a:solidFill>
                <a:srgbClr val="000000"/>
              </a:solidFill>
              <a:latin typeface="Arial"/>
              <a:ea typeface="Arial"/>
              <a:cs typeface="Arial"/>
              <a:sym typeface="Arial"/>
            </a:endParaRPr>
          </a:p>
        </p:txBody>
      </p:sp>
      <p:sp>
        <p:nvSpPr>
          <p:cNvPr id="637" name="Google Shape;637;p12"/>
          <p:cNvSpPr txBox="1"/>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Practice Case</a:t>
            </a:r>
            <a:endParaRPr b="0" i="0" sz="1400" u="none" cap="none" strike="noStrike">
              <a:solidFill>
                <a:srgbClr val="000000"/>
              </a:solidFill>
              <a:latin typeface="Arial"/>
              <a:ea typeface="Arial"/>
              <a:cs typeface="Arial"/>
              <a:sym typeface="Arial"/>
            </a:endParaRPr>
          </a:p>
        </p:txBody>
      </p:sp>
      <p:sp>
        <p:nvSpPr>
          <p:cNvPr id="638" name="Google Shape;638;p12"/>
          <p:cNvSpPr txBox="1"/>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Application Process</a:t>
            </a:r>
            <a:endParaRPr b="0" i="0" sz="1200" u="none" cap="none" strike="noStrike">
              <a:solidFill>
                <a:schemeClr val="dk1"/>
              </a:solidFill>
              <a:latin typeface="Times New Roman"/>
              <a:ea typeface="Times New Roman"/>
              <a:cs typeface="Times New Roman"/>
              <a:sym typeface="Times New Roman"/>
            </a:endParaRPr>
          </a:p>
        </p:txBody>
      </p:sp>
      <p:sp>
        <p:nvSpPr>
          <p:cNvPr id="639" name="Google Shape;639;p12"/>
          <p:cNvSpPr txBox="1"/>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b="0" i="0" sz="1200" u="none" cap="none" strike="noStrike">
              <a:solidFill>
                <a:schemeClr val="dk1"/>
              </a:solidFill>
              <a:latin typeface="Times New Roman"/>
              <a:ea typeface="Times New Roman"/>
              <a:cs typeface="Times New Roman"/>
              <a:sym typeface="Times New Roman"/>
            </a:endParaRPr>
          </a:p>
        </p:txBody>
      </p:sp>
      <p:sp>
        <p:nvSpPr>
          <p:cNvPr id="640" name="Google Shape;640;p12"/>
          <p:cNvSpPr txBox="1"/>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13</a:t>
            </a:r>
            <a:endParaRPr b="0" i="0" sz="1800" u="none" cap="none" strike="noStrike">
              <a:solidFill>
                <a:schemeClr val="dk1"/>
              </a:solidFill>
              <a:latin typeface="Times New Roman"/>
              <a:ea typeface="Times New Roman"/>
              <a:cs typeface="Times New Roman"/>
              <a:sym typeface="Times New Roman"/>
            </a:endParaRPr>
          </a:p>
        </p:txBody>
      </p:sp>
      <p:sp>
        <p:nvSpPr>
          <p:cNvPr id="641" name="Google Shape;641;p12"/>
          <p:cNvSpPr txBox="1"/>
          <p:nvPr/>
        </p:nvSpPr>
        <p:spPr>
          <a:xfrm>
            <a:off x="236538" y="323331"/>
            <a:ext cx="8583000" cy="442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Making a Recommendation</a:t>
            </a:r>
            <a:endParaRPr b="0" i="0" sz="2400" u="none" cap="none" strike="noStrike">
              <a:solidFill>
                <a:schemeClr val="lt1"/>
              </a:solidFill>
              <a:latin typeface="Times New Roman"/>
              <a:ea typeface="Times New Roman"/>
              <a:cs typeface="Times New Roman"/>
              <a:sym typeface="Times New Roman"/>
            </a:endParaRPr>
          </a:p>
        </p:txBody>
      </p:sp>
      <p:sp>
        <p:nvSpPr>
          <p:cNvPr id="642" name="Google Shape;642;p12"/>
          <p:cNvSpPr/>
          <p:nvPr/>
        </p:nvSpPr>
        <p:spPr>
          <a:xfrm>
            <a:off x="1395498" y="2074285"/>
            <a:ext cx="2843100" cy="731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Provide an answer</a:t>
            </a:r>
            <a:endParaRPr b="0" i="0" sz="1400" u="none" cap="none" strike="noStrike">
              <a:solidFill>
                <a:schemeClr val="dk1"/>
              </a:solidFill>
              <a:latin typeface="Arial"/>
              <a:ea typeface="Arial"/>
              <a:cs typeface="Arial"/>
              <a:sym typeface="Arial"/>
            </a:endParaRPr>
          </a:p>
        </p:txBody>
      </p:sp>
      <p:sp>
        <p:nvSpPr>
          <p:cNvPr id="643" name="Google Shape;643;p12"/>
          <p:cNvSpPr/>
          <p:nvPr/>
        </p:nvSpPr>
        <p:spPr>
          <a:xfrm>
            <a:off x="1376991" y="3063239"/>
            <a:ext cx="2843100" cy="731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Explain your answer</a:t>
            </a:r>
            <a:endParaRPr b="0" i="0" sz="1400" u="none" cap="none" strike="noStrike">
              <a:solidFill>
                <a:schemeClr val="dk1"/>
              </a:solidFill>
              <a:latin typeface="Arial"/>
              <a:ea typeface="Arial"/>
              <a:cs typeface="Arial"/>
              <a:sym typeface="Arial"/>
            </a:endParaRPr>
          </a:p>
        </p:txBody>
      </p:sp>
      <p:sp>
        <p:nvSpPr>
          <p:cNvPr id="644" name="Google Shape;644;p12"/>
          <p:cNvSpPr/>
          <p:nvPr/>
        </p:nvSpPr>
        <p:spPr>
          <a:xfrm>
            <a:off x="1395498" y="4060192"/>
            <a:ext cx="2843100" cy="731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Risks</a:t>
            </a:r>
            <a:endParaRPr b="0" i="0" sz="1400" u="none" cap="none" strike="noStrike">
              <a:solidFill>
                <a:schemeClr val="dk1"/>
              </a:solidFill>
              <a:latin typeface="Arial"/>
              <a:ea typeface="Arial"/>
              <a:cs typeface="Arial"/>
              <a:sym typeface="Arial"/>
            </a:endParaRPr>
          </a:p>
        </p:txBody>
      </p:sp>
      <p:sp>
        <p:nvSpPr>
          <p:cNvPr id="645" name="Google Shape;645;p12"/>
          <p:cNvSpPr/>
          <p:nvPr/>
        </p:nvSpPr>
        <p:spPr>
          <a:xfrm>
            <a:off x="1395498" y="5098719"/>
            <a:ext cx="2843100" cy="731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Next Steps</a:t>
            </a:r>
            <a:endParaRPr b="0" i="0" sz="1400" u="none" cap="none" strike="noStrike">
              <a:solidFill>
                <a:schemeClr val="dk1"/>
              </a:solidFill>
              <a:latin typeface="Arial"/>
              <a:ea typeface="Arial"/>
              <a:cs typeface="Arial"/>
              <a:sym typeface="Arial"/>
            </a:endParaRPr>
          </a:p>
        </p:txBody>
      </p:sp>
      <p:sp>
        <p:nvSpPr>
          <p:cNvPr id="646" name="Google Shape;646;p12"/>
          <p:cNvSpPr/>
          <p:nvPr/>
        </p:nvSpPr>
        <p:spPr>
          <a:xfrm>
            <a:off x="1376991" y="1110908"/>
            <a:ext cx="2843100" cy="731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Restate the question</a:t>
            </a:r>
            <a:endParaRPr b="0" i="0" sz="1400" u="none" cap="none" strike="noStrike">
              <a:solidFill>
                <a:schemeClr val="dk1"/>
              </a:solidFill>
              <a:latin typeface="Arial"/>
              <a:ea typeface="Arial"/>
              <a:cs typeface="Arial"/>
              <a:sym typeface="Arial"/>
            </a:endParaRPr>
          </a:p>
        </p:txBody>
      </p:sp>
      <p:sp>
        <p:nvSpPr>
          <p:cNvPr id="647" name="Google Shape;647;p12"/>
          <p:cNvSpPr/>
          <p:nvPr/>
        </p:nvSpPr>
        <p:spPr>
          <a:xfrm>
            <a:off x="4365279" y="1110908"/>
            <a:ext cx="7563018" cy="731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Times New Roman"/>
                <a:ea typeface="Times New Roman"/>
                <a:cs typeface="Times New Roman"/>
                <a:sym typeface="Times New Roman"/>
              </a:rPr>
              <a:t>SCNO was brought here today to provide an answer for why nonprofit x has seen a lack in donations over the past 2 years, and how to increase that</a:t>
            </a:r>
            <a:endParaRPr b="0" i="0" sz="1600" u="none" cap="none" strike="noStrike">
              <a:solidFill>
                <a:srgbClr val="000000"/>
              </a:solidFill>
              <a:latin typeface="Arial"/>
              <a:ea typeface="Arial"/>
              <a:cs typeface="Arial"/>
              <a:sym typeface="Arial"/>
            </a:endParaRPr>
          </a:p>
        </p:txBody>
      </p:sp>
      <p:sp>
        <p:nvSpPr>
          <p:cNvPr id="648" name="Google Shape;648;p12"/>
          <p:cNvSpPr/>
          <p:nvPr/>
        </p:nvSpPr>
        <p:spPr>
          <a:xfrm>
            <a:off x="4365278" y="2066287"/>
            <a:ext cx="7563015" cy="731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Times New Roman"/>
                <a:ea typeface="Times New Roman"/>
                <a:cs typeface="Times New Roman"/>
                <a:sym typeface="Times New Roman"/>
              </a:rPr>
              <a:t>Our recommendation is to shift your marketing efforts away from low-income single parent homes to higher income areas of the greater Champaign area</a:t>
            </a:r>
            <a:endParaRPr b="0" i="0" sz="1600" u="none" cap="none" strike="noStrike">
              <a:solidFill>
                <a:srgbClr val="000000"/>
              </a:solidFill>
              <a:latin typeface="Arial"/>
              <a:ea typeface="Arial"/>
              <a:cs typeface="Arial"/>
              <a:sym typeface="Arial"/>
            </a:endParaRPr>
          </a:p>
        </p:txBody>
      </p:sp>
      <p:sp>
        <p:nvSpPr>
          <p:cNvPr id="649" name="Google Shape;649;p12"/>
          <p:cNvSpPr/>
          <p:nvPr/>
        </p:nvSpPr>
        <p:spPr>
          <a:xfrm>
            <a:off x="4365278" y="3063239"/>
            <a:ext cx="7563015" cy="731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Times New Roman"/>
                <a:ea typeface="Times New Roman"/>
                <a:cs typeface="Times New Roman"/>
                <a:sym typeface="Times New Roman"/>
              </a:rPr>
              <a:t>We went through 4 viable options and identified option 2 would save the most money, reach the most people, and have the largest potential gain in fundraising</a:t>
            </a:r>
            <a:endParaRPr b="0" i="0" sz="1600" u="none" cap="none" strike="noStrike">
              <a:solidFill>
                <a:srgbClr val="000000"/>
              </a:solidFill>
              <a:latin typeface="Arial"/>
              <a:ea typeface="Arial"/>
              <a:cs typeface="Arial"/>
              <a:sym typeface="Arial"/>
            </a:endParaRPr>
          </a:p>
        </p:txBody>
      </p:sp>
      <p:sp>
        <p:nvSpPr>
          <p:cNvPr id="650" name="Google Shape;650;p12"/>
          <p:cNvSpPr/>
          <p:nvPr/>
        </p:nvSpPr>
        <p:spPr>
          <a:xfrm>
            <a:off x="4365278" y="4088871"/>
            <a:ext cx="7563015" cy="731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Times New Roman"/>
                <a:ea typeface="Times New Roman"/>
                <a:cs typeface="Times New Roman"/>
                <a:sym typeface="Times New Roman"/>
              </a:rPr>
              <a:t>Some risks in this could be losing current donors and taking awhile to see returns</a:t>
            </a:r>
            <a:endParaRPr b="0" i="0" sz="1600" u="none" cap="none" strike="noStrike">
              <a:solidFill>
                <a:srgbClr val="000000"/>
              </a:solidFill>
              <a:latin typeface="Arial"/>
              <a:ea typeface="Arial"/>
              <a:cs typeface="Arial"/>
              <a:sym typeface="Arial"/>
            </a:endParaRPr>
          </a:p>
        </p:txBody>
      </p:sp>
      <p:sp>
        <p:nvSpPr>
          <p:cNvPr id="651" name="Google Shape;651;p12"/>
          <p:cNvSpPr/>
          <p:nvPr/>
        </p:nvSpPr>
        <p:spPr>
          <a:xfrm>
            <a:off x="4365278" y="5057145"/>
            <a:ext cx="7563014" cy="731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Times New Roman"/>
                <a:ea typeface="Times New Roman"/>
                <a:cs typeface="Times New Roman"/>
                <a:sym typeface="Times New Roman"/>
              </a:rPr>
              <a:t>The next steps to take would be re-evaluating your marketing campaign to reach the new target market and forecasting costs in changing efforts</a:t>
            </a:r>
            <a:endParaRPr b="0" i="0" sz="1600" u="none" cap="none" strike="noStrike">
              <a:solidFill>
                <a:srgbClr val="000000"/>
              </a:solidFill>
              <a:latin typeface="Arial"/>
              <a:ea typeface="Arial"/>
              <a:cs typeface="Arial"/>
              <a:sym typeface="Arial"/>
            </a:endParaRPr>
          </a:p>
        </p:txBody>
      </p:sp>
      <p:cxnSp>
        <p:nvCxnSpPr>
          <p:cNvPr id="652" name="Google Shape;652;p12"/>
          <p:cNvCxnSpPr/>
          <p:nvPr/>
        </p:nvCxnSpPr>
        <p:spPr>
          <a:xfrm>
            <a:off x="4014608" y="1110908"/>
            <a:ext cx="0" cy="4719211"/>
          </a:xfrm>
          <a:prstGeom prst="straightConnector1">
            <a:avLst/>
          </a:prstGeom>
          <a:noFill/>
          <a:ln cap="flat" cmpd="sng" w="19050">
            <a:solidFill>
              <a:schemeClr val="accent2"/>
            </a:solidFill>
            <a:prstDash val="solid"/>
            <a:round/>
            <a:headEnd len="sm" w="sm" type="none"/>
            <a:tailEnd len="sm" w="sm" type="none"/>
          </a:ln>
        </p:spPr>
      </p:cxnSp>
      <p:pic>
        <p:nvPicPr>
          <p:cNvPr descr="Teacher with solid fill" id="653" name="Google Shape;653;p12"/>
          <p:cNvPicPr preferRelativeResize="0"/>
          <p:nvPr/>
        </p:nvPicPr>
        <p:blipFill rotWithShape="1">
          <a:blip r:embed="rId3">
            <a:alphaModFix/>
          </a:blip>
          <a:srcRect b="0" l="0" r="0" t="0"/>
          <a:stretch/>
        </p:blipFill>
        <p:spPr>
          <a:xfrm>
            <a:off x="447245" y="2105297"/>
            <a:ext cx="760731" cy="760731"/>
          </a:xfrm>
          <a:prstGeom prst="rect">
            <a:avLst/>
          </a:prstGeom>
          <a:noFill/>
          <a:ln>
            <a:noFill/>
          </a:ln>
        </p:spPr>
      </p:pic>
      <p:pic>
        <p:nvPicPr>
          <p:cNvPr descr="Help with solid fill" id="654" name="Google Shape;654;p12"/>
          <p:cNvPicPr preferRelativeResize="0"/>
          <p:nvPr/>
        </p:nvPicPr>
        <p:blipFill rotWithShape="1">
          <a:blip r:embed="rId4">
            <a:alphaModFix/>
          </a:blip>
          <a:srcRect b="0" l="0" r="0" t="0"/>
          <a:stretch/>
        </p:blipFill>
        <p:spPr>
          <a:xfrm>
            <a:off x="471072" y="1110908"/>
            <a:ext cx="760731" cy="760731"/>
          </a:xfrm>
          <a:prstGeom prst="rect">
            <a:avLst/>
          </a:prstGeom>
          <a:noFill/>
          <a:ln>
            <a:noFill/>
          </a:ln>
        </p:spPr>
      </p:pic>
      <p:pic>
        <p:nvPicPr>
          <p:cNvPr descr="Chat with solid fill" id="655" name="Google Shape;655;p12"/>
          <p:cNvPicPr preferRelativeResize="0"/>
          <p:nvPr/>
        </p:nvPicPr>
        <p:blipFill rotWithShape="1">
          <a:blip r:embed="rId5">
            <a:alphaModFix/>
          </a:blip>
          <a:srcRect b="0" l="0" r="0" t="0"/>
          <a:stretch/>
        </p:blipFill>
        <p:spPr>
          <a:xfrm>
            <a:off x="471072" y="3131580"/>
            <a:ext cx="760731" cy="760731"/>
          </a:xfrm>
          <a:prstGeom prst="rect">
            <a:avLst/>
          </a:prstGeom>
          <a:noFill/>
          <a:ln>
            <a:noFill/>
          </a:ln>
        </p:spPr>
      </p:pic>
      <p:pic>
        <p:nvPicPr>
          <p:cNvPr descr="Clipboard Mixed outline" id="656" name="Google Shape;656;p12"/>
          <p:cNvPicPr preferRelativeResize="0"/>
          <p:nvPr/>
        </p:nvPicPr>
        <p:blipFill rotWithShape="1">
          <a:blip r:embed="rId6">
            <a:alphaModFix/>
          </a:blip>
          <a:srcRect b="0" l="0" r="0" t="0"/>
          <a:stretch/>
        </p:blipFill>
        <p:spPr>
          <a:xfrm>
            <a:off x="447245" y="4088871"/>
            <a:ext cx="793759" cy="793759"/>
          </a:xfrm>
          <a:prstGeom prst="rect">
            <a:avLst/>
          </a:prstGeom>
          <a:noFill/>
          <a:ln>
            <a:noFill/>
          </a:ln>
        </p:spPr>
      </p:pic>
      <p:pic>
        <p:nvPicPr>
          <p:cNvPr descr="End with solid fill" id="657" name="Google Shape;657;p12"/>
          <p:cNvPicPr preferRelativeResize="0"/>
          <p:nvPr/>
        </p:nvPicPr>
        <p:blipFill rotWithShape="1">
          <a:blip r:embed="rId7">
            <a:alphaModFix/>
          </a:blip>
          <a:srcRect b="0" l="0" r="0" t="0"/>
          <a:stretch/>
        </p:blipFill>
        <p:spPr>
          <a:xfrm>
            <a:off x="485412" y="5115154"/>
            <a:ext cx="793759" cy="7937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57"/>
          <p:cNvSpPr txBox="1"/>
          <p:nvPr>
            <p:ph idx="2" type="body"/>
          </p:nvPr>
        </p:nvSpPr>
        <p:spPr>
          <a:xfrm>
            <a:off x="11512456" y="6268164"/>
            <a:ext cx="512064" cy="530352"/>
          </a:xfrm>
          <a:prstGeom prst="rect">
            <a:avLst/>
          </a:prstGeom>
          <a:noFill/>
          <a:ln cap="flat" cmpd="sng" w="9525">
            <a:solidFill>
              <a:srgbClr val="021E3E"/>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en-US"/>
              <a:t>14</a:t>
            </a:r>
            <a:endParaRPr/>
          </a:p>
        </p:txBody>
      </p:sp>
      <p:sp>
        <p:nvSpPr>
          <p:cNvPr id="664" name="Google Shape;664;p57"/>
          <p:cNvSpPr/>
          <p:nvPr/>
        </p:nvSpPr>
        <p:spPr>
          <a:xfrm>
            <a:off x="0" y="3706091"/>
            <a:ext cx="9753600" cy="1004455"/>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Practice Case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13"/>
          <p:cNvSpPr txBox="1"/>
          <p:nvPr/>
        </p:nvSpPr>
        <p:spPr>
          <a:xfrm>
            <a:off x="11512456" y="6261627"/>
            <a:ext cx="512064" cy="530352"/>
          </a:xfrm>
          <a:prstGeom prst="rect">
            <a:avLst/>
          </a:pr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670" name="Google Shape;670;p13"/>
          <p:cNvSpPr txBox="1"/>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671" name="Google Shape;671;p13"/>
          <p:cNvSpPr txBox="1"/>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Members</a:t>
            </a:r>
            <a:endParaRPr b="0" i="0" sz="1400" u="none" cap="none" strike="noStrike">
              <a:solidFill>
                <a:srgbClr val="000000"/>
              </a:solidFill>
              <a:latin typeface="Arial"/>
              <a:ea typeface="Arial"/>
              <a:cs typeface="Arial"/>
              <a:sym typeface="Arial"/>
            </a:endParaRPr>
          </a:p>
        </p:txBody>
      </p:sp>
      <p:sp>
        <p:nvSpPr>
          <p:cNvPr id="672" name="Google Shape;672;p13"/>
          <p:cNvSpPr txBox="1"/>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Practice Case</a:t>
            </a:r>
            <a:endParaRPr b="0" i="0" sz="1400" u="none" cap="none" strike="noStrike">
              <a:solidFill>
                <a:srgbClr val="000000"/>
              </a:solidFill>
              <a:latin typeface="Arial"/>
              <a:ea typeface="Arial"/>
              <a:cs typeface="Arial"/>
              <a:sym typeface="Arial"/>
            </a:endParaRPr>
          </a:p>
        </p:txBody>
      </p:sp>
      <p:sp>
        <p:nvSpPr>
          <p:cNvPr id="673" name="Google Shape;673;p13"/>
          <p:cNvSpPr txBox="1"/>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Application Process</a:t>
            </a:r>
            <a:endParaRPr b="0" i="0" sz="1200" u="none" cap="none" strike="noStrike">
              <a:solidFill>
                <a:schemeClr val="dk1"/>
              </a:solidFill>
              <a:latin typeface="Times New Roman"/>
              <a:ea typeface="Times New Roman"/>
              <a:cs typeface="Times New Roman"/>
              <a:sym typeface="Times New Roman"/>
            </a:endParaRPr>
          </a:p>
        </p:txBody>
      </p:sp>
      <p:sp>
        <p:nvSpPr>
          <p:cNvPr id="674" name="Google Shape;674;p13"/>
          <p:cNvSpPr txBox="1"/>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b="0" i="0" sz="1200" u="none" cap="none" strike="noStrike">
              <a:solidFill>
                <a:schemeClr val="dk1"/>
              </a:solidFill>
              <a:latin typeface="Times New Roman"/>
              <a:ea typeface="Times New Roman"/>
              <a:cs typeface="Times New Roman"/>
              <a:sym typeface="Times New Roman"/>
            </a:endParaRPr>
          </a:p>
        </p:txBody>
      </p:sp>
      <p:sp>
        <p:nvSpPr>
          <p:cNvPr id="675" name="Google Shape;675;p13"/>
          <p:cNvSpPr txBox="1"/>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15</a:t>
            </a:r>
            <a:endParaRPr b="0" i="0" sz="1800" u="none" cap="none" strike="noStrike">
              <a:solidFill>
                <a:schemeClr val="dk1"/>
              </a:solidFill>
              <a:latin typeface="Times New Roman"/>
              <a:ea typeface="Times New Roman"/>
              <a:cs typeface="Times New Roman"/>
              <a:sym typeface="Times New Roman"/>
            </a:endParaRPr>
          </a:p>
        </p:txBody>
      </p:sp>
      <p:sp>
        <p:nvSpPr>
          <p:cNvPr id="676" name="Google Shape;676;p13"/>
          <p:cNvSpPr txBox="1"/>
          <p:nvPr/>
        </p:nvSpPr>
        <p:spPr>
          <a:xfrm>
            <a:off x="236538" y="323331"/>
            <a:ext cx="8583000" cy="442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Practice Case </a:t>
            </a:r>
            <a:endParaRPr b="0" i="0" sz="2400" u="none" cap="none" strike="noStrike">
              <a:solidFill>
                <a:schemeClr val="lt1"/>
              </a:solidFill>
              <a:latin typeface="Times New Roman"/>
              <a:ea typeface="Times New Roman"/>
              <a:cs typeface="Times New Roman"/>
              <a:sym typeface="Times New Roman"/>
            </a:endParaRPr>
          </a:p>
        </p:txBody>
      </p:sp>
      <p:grpSp>
        <p:nvGrpSpPr>
          <p:cNvPr id="677" name="Google Shape;677;p13"/>
          <p:cNvGrpSpPr/>
          <p:nvPr/>
        </p:nvGrpSpPr>
        <p:grpSpPr>
          <a:xfrm>
            <a:off x="368425" y="1135064"/>
            <a:ext cx="11455132" cy="1658717"/>
            <a:chOff x="577516" y="1010653"/>
            <a:chExt cx="11455132" cy="1234440"/>
          </a:xfrm>
        </p:grpSpPr>
        <p:sp>
          <p:nvSpPr>
            <p:cNvPr id="678" name="Google Shape;678;p13"/>
            <p:cNvSpPr/>
            <p:nvPr/>
          </p:nvSpPr>
          <p:spPr>
            <a:xfrm>
              <a:off x="577516" y="1010653"/>
              <a:ext cx="2438400" cy="1234440"/>
            </a:xfrm>
            <a:prstGeom prst="rect">
              <a:avLst/>
            </a:prstGeom>
            <a:solidFill>
              <a:schemeClr val="accent2"/>
            </a:solidFill>
            <a:ln cap="flat" cmpd="sng" w="25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2400" u="none" cap="none" strike="noStrike">
                  <a:solidFill>
                    <a:schemeClr val="lt1"/>
                  </a:solidFill>
                  <a:latin typeface="Times New Roman"/>
                  <a:ea typeface="Times New Roman"/>
                  <a:cs typeface="Times New Roman"/>
                  <a:sym typeface="Times New Roman"/>
                </a:rPr>
                <a:t>Situation</a:t>
              </a:r>
              <a:endParaRPr b="0" i="0" sz="1800" u="none" cap="none" strike="noStrike">
                <a:solidFill>
                  <a:schemeClr val="lt1"/>
                </a:solidFill>
                <a:latin typeface="Times New Roman"/>
                <a:ea typeface="Times New Roman"/>
                <a:cs typeface="Times New Roman"/>
                <a:sym typeface="Times New Roman"/>
              </a:endParaRPr>
            </a:p>
          </p:txBody>
        </p:sp>
        <p:sp>
          <p:nvSpPr>
            <p:cNvPr id="679" name="Google Shape;679;p13"/>
            <p:cNvSpPr/>
            <p:nvPr/>
          </p:nvSpPr>
          <p:spPr>
            <a:xfrm>
              <a:off x="3017156" y="1010653"/>
              <a:ext cx="9015492" cy="1234440"/>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317500" lvl="0" marL="457200" marR="0" rtl="0" algn="l">
                <a:lnSpc>
                  <a:spcPct val="100000"/>
                </a:lnSpc>
                <a:spcBef>
                  <a:spcPts val="0"/>
                </a:spcBef>
                <a:spcAft>
                  <a:spcPts val="0"/>
                </a:spcAft>
                <a:buClr>
                  <a:schemeClr val="dk1"/>
                </a:buClr>
                <a:buSzPts val="1400"/>
                <a:buFont typeface="Times New Roman"/>
                <a:buChar char="▪"/>
              </a:pPr>
              <a:r>
                <a:rPr b="0" i="0" lang="en-US" sz="1400" u="none" cap="none" strike="noStrike">
                  <a:solidFill>
                    <a:schemeClr val="dk1"/>
                  </a:solidFill>
                  <a:latin typeface="Times New Roman"/>
                  <a:ea typeface="Times New Roman"/>
                  <a:cs typeface="Times New Roman"/>
                  <a:sym typeface="Times New Roman"/>
                </a:rPr>
                <a:t>Our client is Mater, a fictional country located in Eastern Europe with a population of 20 million. The government of Mater wants to make major improvements in both the quantity and quality of education for its children. Because SCNO has a great deal of global knowledge and expertise in the education sector, the Mater department of education has asked SCNO to advise on how it can achieve this transformation of its school system. </a:t>
              </a:r>
              <a:endParaRPr b="0" i="0" sz="1400" u="none" cap="none" strike="noStrike">
                <a:solidFill>
                  <a:srgbClr val="000000"/>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Times New Roman"/>
                  <a:ea typeface="Times New Roman"/>
                  <a:cs typeface="Times New Roman"/>
                  <a:sym typeface="Times New Roman"/>
                </a:rPr>
                <a:t>Recently, the government of Mater put a new economic plan in place with aspirations to transform its economy and turbocharge its development, so it is well positioned to compete with its European neighbors</a:t>
              </a:r>
              <a:endParaRPr b="0" i="0" sz="1200" u="none" cap="none" strike="noStrike">
                <a:solidFill>
                  <a:srgbClr val="000000"/>
                </a:solidFill>
                <a:latin typeface="Times New Roman"/>
                <a:ea typeface="Times New Roman"/>
                <a:cs typeface="Times New Roman"/>
                <a:sym typeface="Times New Roman"/>
              </a:endParaRPr>
            </a:p>
          </p:txBody>
        </p:sp>
      </p:grpSp>
      <p:grpSp>
        <p:nvGrpSpPr>
          <p:cNvPr id="680" name="Google Shape;680;p13"/>
          <p:cNvGrpSpPr/>
          <p:nvPr/>
        </p:nvGrpSpPr>
        <p:grpSpPr>
          <a:xfrm>
            <a:off x="369050" y="2938937"/>
            <a:ext cx="11453892" cy="1658717"/>
            <a:chOff x="577515" y="3118407"/>
            <a:chExt cx="11453892" cy="1234440"/>
          </a:xfrm>
        </p:grpSpPr>
        <p:sp>
          <p:nvSpPr>
            <p:cNvPr id="681" name="Google Shape;681;p13"/>
            <p:cNvSpPr/>
            <p:nvPr/>
          </p:nvSpPr>
          <p:spPr>
            <a:xfrm>
              <a:off x="577515" y="3118407"/>
              <a:ext cx="2438400" cy="1234440"/>
            </a:xfrm>
            <a:prstGeom prst="rect">
              <a:avLst/>
            </a:prstGeom>
            <a:solidFill>
              <a:schemeClr val="accent2"/>
            </a:solidFill>
            <a:ln cap="flat" cmpd="sng" w="25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2400" u="none" cap="none" strike="noStrike">
                  <a:solidFill>
                    <a:schemeClr val="lt1"/>
                  </a:solidFill>
                  <a:latin typeface="Times New Roman"/>
                  <a:ea typeface="Times New Roman"/>
                  <a:cs typeface="Times New Roman"/>
                  <a:sym typeface="Times New Roman"/>
                </a:rPr>
                <a:t>Complication</a:t>
              </a:r>
              <a:endParaRPr b="0" i="0" sz="1800" u="none" cap="none" strike="noStrike">
                <a:solidFill>
                  <a:schemeClr val="lt1"/>
                </a:solidFill>
                <a:latin typeface="Times New Roman"/>
                <a:ea typeface="Times New Roman"/>
                <a:cs typeface="Times New Roman"/>
                <a:sym typeface="Times New Roman"/>
              </a:endParaRPr>
            </a:p>
          </p:txBody>
        </p:sp>
        <p:sp>
          <p:nvSpPr>
            <p:cNvPr id="682" name="Google Shape;682;p13"/>
            <p:cNvSpPr/>
            <p:nvPr/>
          </p:nvSpPr>
          <p:spPr>
            <a:xfrm>
              <a:off x="3015915" y="3118407"/>
              <a:ext cx="9015492" cy="1234440"/>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317500" lvl="0" marL="457200" marR="0" rtl="0" algn="l">
                <a:lnSpc>
                  <a:spcPct val="100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Times New Roman"/>
                  <a:ea typeface="Times New Roman"/>
                  <a:cs typeface="Times New Roman"/>
                  <a:sym typeface="Times New Roman"/>
                </a:rPr>
                <a:t>The government of Mater realizes that the education of its children is a critical factor in meeting crucial economic development goals</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Times New Roman"/>
                  <a:ea typeface="Times New Roman"/>
                  <a:cs typeface="Times New Roman"/>
                  <a:sym typeface="Times New Roman"/>
                </a:rPr>
                <a:t>The nation intends to transform the school system over the next ten years to enable it to support its economic aspirations</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Times New Roman"/>
                  <a:ea typeface="Times New Roman"/>
                  <a:cs typeface="Times New Roman"/>
                  <a:sym typeface="Times New Roman"/>
                </a:rPr>
                <a:t>Mater’s free market economy is still developing after a period of economic and political instability</a:t>
              </a:r>
              <a:endParaRPr b="0" i="0" sz="1400" u="none" cap="none" strike="noStrike">
                <a:solidFill>
                  <a:schemeClr val="dk1"/>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Times New Roman"/>
                  <a:ea typeface="Times New Roman"/>
                  <a:cs typeface="Times New Roman"/>
                  <a:sym typeface="Times New Roman"/>
                </a:rPr>
                <a:t>The first stage of this effort will involve diagnosing the current state of education in schools in Mater to determine how best to meet the government’s future aspirations</a:t>
              </a:r>
              <a:endParaRPr b="0" i="0" sz="1400" u="none" cap="none" strike="noStrike">
                <a:solidFill>
                  <a:srgbClr val="000000"/>
                </a:solidFill>
                <a:latin typeface="Times New Roman"/>
                <a:ea typeface="Times New Roman"/>
                <a:cs typeface="Times New Roman"/>
                <a:sym typeface="Times New Roman"/>
              </a:endParaRPr>
            </a:p>
          </p:txBody>
        </p:sp>
      </p:grpSp>
      <p:grpSp>
        <p:nvGrpSpPr>
          <p:cNvPr id="683" name="Google Shape;683;p13"/>
          <p:cNvGrpSpPr/>
          <p:nvPr/>
        </p:nvGrpSpPr>
        <p:grpSpPr>
          <a:xfrm>
            <a:off x="369054" y="4742811"/>
            <a:ext cx="11453892" cy="1235478"/>
            <a:chOff x="570664" y="4630376"/>
            <a:chExt cx="11453892" cy="1235478"/>
          </a:xfrm>
        </p:grpSpPr>
        <p:sp>
          <p:nvSpPr>
            <p:cNvPr id="684" name="Google Shape;684;p13"/>
            <p:cNvSpPr/>
            <p:nvPr/>
          </p:nvSpPr>
          <p:spPr>
            <a:xfrm>
              <a:off x="570664" y="4630376"/>
              <a:ext cx="2438400" cy="1234440"/>
            </a:xfrm>
            <a:prstGeom prst="rect">
              <a:avLst/>
            </a:prstGeom>
            <a:solidFill>
              <a:schemeClr val="accent2"/>
            </a:solidFill>
            <a:ln cap="flat" cmpd="sng" w="25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2400" u="none" cap="none" strike="noStrike">
                  <a:solidFill>
                    <a:schemeClr val="lt1"/>
                  </a:solidFill>
                  <a:latin typeface="Times New Roman"/>
                  <a:ea typeface="Times New Roman"/>
                  <a:cs typeface="Times New Roman"/>
                  <a:sym typeface="Times New Roman"/>
                </a:rPr>
                <a:t>Key Question</a:t>
              </a:r>
              <a:endParaRPr b="0" i="0" sz="1800" u="none" cap="none" strike="noStrike">
                <a:solidFill>
                  <a:schemeClr val="lt1"/>
                </a:solidFill>
                <a:latin typeface="Times New Roman"/>
                <a:ea typeface="Times New Roman"/>
                <a:cs typeface="Times New Roman"/>
                <a:sym typeface="Times New Roman"/>
              </a:endParaRPr>
            </a:p>
          </p:txBody>
        </p:sp>
        <p:sp>
          <p:nvSpPr>
            <p:cNvPr id="685" name="Google Shape;685;p13"/>
            <p:cNvSpPr/>
            <p:nvPr/>
          </p:nvSpPr>
          <p:spPr>
            <a:xfrm>
              <a:off x="3009064" y="4631414"/>
              <a:ext cx="9015492" cy="1234440"/>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SCNO has been asked to support the Mater department of education in diagnosing the state of its current school system, and in identifying the most important areas for improvement.</a:t>
              </a:r>
              <a:endParaRPr b="0" i="0" sz="2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14"/>
          <p:cNvSpPr txBox="1"/>
          <p:nvPr/>
        </p:nvSpPr>
        <p:spPr>
          <a:xfrm>
            <a:off x="11512456" y="6261627"/>
            <a:ext cx="512064" cy="530352"/>
          </a:xfrm>
          <a:prstGeom prst="rect">
            <a:avLst/>
          </a:pr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692" name="Google Shape;692;p14"/>
          <p:cNvSpPr txBox="1"/>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693" name="Google Shape;693;p14"/>
          <p:cNvSpPr txBox="1"/>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Members</a:t>
            </a:r>
            <a:endParaRPr b="0" i="0" sz="1400" u="none" cap="none" strike="noStrike">
              <a:solidFill>
                <a:srgbClr val="000000"/>
              </a:solidFill>
              <a:latin typeface="Arial"/>
              <a:ea typeface="Arial"/>
              <a:cs typeface="Arial"/>
              <a:sym typeface="Arial"/>
            </a:endParaRPr>
          </a:p>
        </p:txBody>
      </p:sp>
      <p:sp>
        <p:nvSpPr>
          <p:cNvPr id="694" name="Google Shape;694;p14"/>
          <p:cNvSpPr txBox="1"/>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Practice Case</a:t>
            </a:r>
            <a:endParaRPr b="0" i="0" sz="1400" u="none" cap="none" strike="noStrike">
              <a:solidFill>
                <a:srgbClr val="000000"/>
              </a:solidFill>
              <a:latin typeface="Arial"/>
              <a:ea typeface="Arial"/>
              <a:cs typeface="Arial"/>
              <a:sym typeface="Arial"/>
            </a:endParaRPr>
          </a:p>
        </p:txBody>
      </p:sp>
      <p:sp>
        <p:nvSpPr>
          <p:cNvPr id="695" name="Google Shape;695;p14"/>
          <p:cNvSpPr txBox="1"/>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Application Process</a:t>
            </a:r>
            <a:endParaRPr b="0" i="0" sz="1200" u="none" cap="none" strike="noStrike">
              <a:solidFill>
                <a:schemeClr val="dk1"/>
              </a:solidFill>
              <a:latin typeface="Times New Roman"/>
              <a:ea typeface="Times New Roman"/>
              <a:cs typeface="Times New Roman"/>
              <a:sym typeface="Times New Roman"/>
            </a:endParaRPr>
          </a:p>
        </p:txBody>
      </p:sp>
      <p:sp>
        <p:nvSpPr>
          <p:cNvPr id="696" name="Google Shape;696;p14"/>
          <p:cNvSpPr txBox="1"/>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b="0" i="0" sz="1200" u="none" cap="none" strike="noStrike">
              <a:solidFill>
                <a:schemeClr val="dk1"/>
              </a:solidFill>
              <a:latin typeface="Times New Roman"/>
              <a:ea typeface="Times New Roman"/>
              <a:cs typeface="Times New Roman"/>
              <a:sym typeface="Times New Roman"/>
            </a:endParaRPr>
          </a:p>
        </p:txBody>
      </p:sp>
      <p:sp>
        <p:nvSpPr>
          <p:cNvPr id="697" name="Google Shape;697;p14"/>
          <p:cNvSpPr txBox="1"/>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16</a:t>
            </a:r>
            <a:endParaRPr b="0" i="0" sz="1800" u="none" cap="none" strike="noStrike">
              <a:solidFill>
                <a:schemeClr val="dk1"/>
              </a:solidFill>
              <a:latin typeface="Times New Roman"/>
              <a:ea typeface="Times New Roman"/>
              <a:cs typeface="Times New Roman"/>
              <a:sym typeface="Times New Roman"/>
            </a:endParaRPr>
          </a:p>
        </p:txBody>
      </p:sp>
      <p:sp>
        <p:nvSpPr>
          <p:cNvPr id="698" name="Google Shape;698;p14"/>
          <p:cNvSpPr txBox="1"/>
          <p:nvPr/>
        </p:nvSpPr>
        <p:spPr>
          <a:xfrm>
            <a:off x="236538" y="323331"/>
            <a:ext cx="8583000" cy="442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Question 1</a:t>
            </a:r>
            <a:endParaRPr b="0" i="0" sz="2400" u="none" cap="none" strike="noStrike">
              <a:solidFill>
                <a:schemeClr val="lt1"/>
              </a:solidFill>
              <a:latin typeface="Times New Roman"/>
              <a:ea typeface="Times New Roman"/>
              <a:cs typeface="Times New Roman"/>
              <a:sym typeface="Times New Roman"/>
            </a:endParaRPr>
          </a:p>
        </p:txBody>
      </p:sp>
      <p:sp>
        <p:nvSpPr>
          <p:cNvPr id="699" name="Google Shape;699;p14"/>
          <p:cNvSpPr txBox="1"/>
          <p:nvPr/>
        </p:nvSpPr>
        <p:spPr>
          <a:xfrm>
            <a:off x="689850" y="2166205"/>
            <a:ext cx="10812300" cy="252558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What issues would you want to investigate in diagnosing the current state of the Mater school system? Identify any key metrics you would look at to begin working through the case.</a:t>
            </a:r>
            <a:endParaRPr b="0" i="0" sz="40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3" name="Shape 703"/>
        <p:cNvGrpSpPr/>
        <p:nvPr/>
      </p:nvGrpSpPr>
      <p:grpSpPr>
        <a:xfrm>
          <a:off x="0" y="0"/>
          <a:ext cx="0" cy="0"/>
          <a:chOff x="0" y="0"/>
          <a:chExt cx="0" cy="0"/>
        </a:xfrm>
      </p:grpSpPr>
      <p:cxnSp>
        <p:nvCxnSpPr>
          <p:cNvPr id="704" name="Google Shape;704;p15"/>
          <p:cNvCxnSpPr/>
          <p:nvPr/>
        </p:nvCxnSpPr>
        <p:spPr>
          <a:xfrm>
            <a:off x="253264" y="1499226"/>
            <a:ext cx="11685600" cy="27000"/>
          </a:xfrm>
          <a:prstGeom prst="straightConnector1">
            <a:avLst/>
          </a:prstGeom>
          <a:noFill/>
          <a:ln cap="flat" cmpd="sng" w="19050">
            <a:solidFill>
              <a:schemeClr val="dk1"/>
            </a:solidFill>
            <a:prstDash val="solid"/>
            <a:round/>
            <a:headEnd len="sm" w="sm" type="none"/>
            <a:tailEnd len="sm" w="sm" type="none"/>
          </a:ln>
        </p:spPr>
      </p:cxnSp>
      <p:sp>
        <p:nvSpPr>
          <p:cNvPr id="705" name="Google Shape;705;p15"/>
          <p:cNvSpPr txBox="1"/>
          <p:nvPr/>
        </p:nvSpPr>
        <p:spPr>
          <a:xfrm>
            <a:off x="11512456" y="6261627"/>
            <a:ext cx="512100" cy="530400"/>
          </a:xfrm>
          <a:prstGeom prst="rect">
            <a:avLst/>
          </a:pr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706" name="Google Shape;706;p15"/>
          <p:cNvSpPr txBox="1"/>
          <p:nvPr/>
        </p:nvSpPr>
        <p:spPr>
          <a:xfrm>
            <a:off x="3915450" y="6422383"/>
            <a:ext cx="1415100" cy="246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707" name="Google Shape;707;p15"/>
          <p:cNvSpPr txBox="1"/>
          <p:nvPr/>
        </p:nvSpPr>
        <p:spPr>
          <a:xfrm>
            <a:off x="5514134" y="6411799"/>
            <a:ext cx="1108200" cy="246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Members</a:t>
            </a:r>
            <a:endParaRPr b="0" i="0" sz="1400" u="none" cap="none" strike="noStrike">
              <a:solidFill>
                <a:srgbClr val="000000"/>
              </a:solidFill>
              <a:latin typeface="Arial"/>
              <a:ea typeface="Arial"/>
              <a:cs typeface="Arial"/>
              <a:sym typeface="Arial"/>
            </a:endParaRPr>
          </a:p>
        </p:txBody>
      </p:sp>
      <p:sp>
        <p:nvSpPr>
          <p:cNvPr id="708" name="Google Shape;708;p15"/>
          <p:cNvSpPr txBox="1"/>
          <p:nvPr/>
        </p:nvSpPr>
        <p:spPr>
          <a:xfrm>
            <a:off x="7059901" y="6411799"/>
            <a:ext cx="1108200" cy="246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Practice Case</a:t>
            </a:r>
            <a:endParaRPr b="0" i="0" sz="1400" u="none" cap="none" strike="noStrike">
              <a:solidFill>
                <a:srgbClr val="000000"/>
              </a:solidFill>
              <a:latin typeface="Arial"/>
              <a:ea typeface="Arial"/>
              <a:cs typeface="Arial"/>
              <a:sym typeface="Arial"/>
            </a:endParaRPr>
          </a:p>
        </p:txBody>
      </p:sp>
      <p:sp>
        <p:nvSpPr>
          <p:cNvPr id="709" name="Google Shape;709;p15"/>
          <p:cNvSpPr txBox="1"/>
          <p:nvPr/>
        </p:nvSpPr>
        <p:spPr>
          <a:xfrm>
            <a:off x="8420922" y="6403638"/>
            <a:ext cx="1545900" cy="2595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Application Process</a:t>
            </a:r>
            <a:endParaRPr b="0" i="0" sz="1200" u="none" cap="none" strike="noStrike">
              <a:solidFill>
                <a:schemeClr val="dk1"/>
              </a:solidFill>
              <a:latin typeface="Times New Roman"/>
              <a:ea typeface="Times New Roman"/>
              <a:cs typeface="Times New Roman"/>
              <a:sym typeface="Times New Roman"/>
            </a:endParaRPr>
          </a:p>
        </p:txBody>
      </p:sp>
      <p:sp>
        <p:nvSpPr>
          <p:cNvPr id="710" name="Google Shape;710;p15"/>
          <p:cNvSpPr txBox="1"/>
          <p:nvPr/>
        </p:nvSpPr>
        <p:spPr>
          <a:xfrm>
            <a:off x="2422600" y="6411799"/>
            <a:ext cx="1108200" cy="246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b="0" i="0" sz="1200" u="none" cap="none" strike="noStrike">
              <a:solidFill>
                <a:schemeClr val="dk1"/>
              </a:solidFill>
              <a:latin typeface="Times New Roman"/>
              <a:ea typeface="Times New Roman"/>
              <a:cs typeface="Times New Roman"/>
              <a:sym typeface="Times New Roman"/>
            </a:endParaRPr>
          </a:p>
        </p:txBody>
      </p:sp>
      <p:sp>
        <p:nvSpPr>
          <p:cNvPr id="711" name="Google Shape;711;p15"/>
          <p:cNvSpPr txBox="1"/>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17</a:t>
            </a:r>
            <a:endParaRPr b="0" i="0" sz="1400" u="none" cap="none" strike="noStrike">
              <a:solidFill>
                <a:srgbClr val="000000"/>
              </a:solidFill>
              <a:latin typeface="Arial"/>
              <a:ea typeface="Arial"/>
              <a:cs typeface="Arial"/>
              <a:sym typeface="Arial"/>
            </a:endParaRPr>
          </a:p>
        </p:txBody>
      </p:sp>
      <p:sp>
        <p:nvSpPr>
          <p:cNvPr id="712" name="Google Shape;712;p15"/>
          <p:cNvSpPr txBox="1"/>
          <p:nvPr/>
        </p:nvSpPr>
        <p:spPr>
          <a:xfrm>
            <a:off x="236538" y="323331"/>
            <a:ext cx="8583000" cy="442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Question 1: Suggested Answer</a:t>
            </a:r>
            <a:endParaRPr b="0" i="0" sz="2400" u="none" cap="none" strike="noStrike">
              <a:solidFill>
                <a:schemeClr val="lt1"/>
              </a:solidFill>
              <a:latin typeface="Times New Roman"/>
              <a:ea typeface="Times New Roman"/>
              <a:cs typeface="Times New Roman"/>
              <a:sym typeface="Times New Roman"/>
            </a:endParaRPr>
          </a:p>
        </p:txBody>
      </p:sp>
      <p:sp>
        <p:nvSpPr>
          <p:cNvPr id="713" name="Google Shape;713;p15"/>
          <p:cNvSpPr/>
          <p:nvPr/>
        </p:nvSpPr>
        <p:spPr>
          <a:xfrm>
            <a:off x="3554099" y="1345413"/>
            <a:ext cx="5083800" cy="359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800" u="none" cap="none" strike="noStrike">
                <a:solidFill>
                  <a:schemeClr val="dk1"/>
                </a:solidFill>
                <a:latin typeface="Times New Roman"/>
                <a:ea typeface="Times New Roman"/>
                <a:cs typeface="Times New Roman"/>
                <a:sym typeface="Times New Roman"/>
              </a:rPr>
              <a:t>Key Metrics for Mater </a:t>
            </a:r>
            <a:endParaRPr b="1" i="0" sz="1600" u="none" cap="none" strike="noStrike">
              <a:solidFill>
                <a:schemeClr val="dk1"/>
              </a:solidFill>
              <a:latin typeface="Arial"/>
              <a:ea typeface="Arial"/>
              <a:cs typeface="Arial"/>
              <a:sym typeface="Arial"/>
            </a:endParaRPr>
          </a:p>
        </p:txBody>
      </p:sp>
      <p:sp>
        <p:nvSpPr>
          <p:cNvPr id="714" name="Google Shape;714;p15"/>
          <p:cNvSpPr/>
          <p:nvPr/>
        </p:nvSpPr>
        <p:spPr>
          <a:xfrm>
            <a:off x="253275" y="2365675"/>
            <a:ext cx="11685600" cy="2874900"/>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Times New Roman"/>
                <a:ea typeface="Times New Roman"/>
                <a:cs typeface="Times New Roman"/>
                <a:sym typeface="Times New Roman"/>
              </a:rPr>
              <a:t>The quantity of education they currently have and how different factors impact it, such as location, age, and demographics</a:t>
            </a:r>
            <a:endParaRPr b="0" i="0" sz="2800" u="none" cap="none" strike="noStrike">
              <a:solidFill>
                <a:srgbClr val="000000"/>
              </a:solidFill>
              <a:latin typeface="Times New Roman"/>
              <a:ea typeface="Times New Roman"/>
              <a:cs typeface="Times New Roman"/>
              <a:sym typeface="Times New Roman"/>
            </a:endParaRPr>
          </a:p>
          <a:p>
            <a:pPr indent="-406400" lvl="1" marL="914400" marR="0" rtl="0" algn="l">
              <a:lnSpc>
                <a:spcPct val="100000"/>
              </a:lnSpc>
              <a:spcBef>
                <a:spcPts val="0"/>
              </a:spcBef>
              <a:spcAft>
                <a:spcPts val="0"/>
              </a:spcAft>
              <a:buClr>
                <a:srgbClr val="000000"/>
              </a:buClr>
              <a:buSzPts val="2800"/>
              <a:buFont typeface="Times New Roman"/>
              <a:buChar char="○"/>
            </a:pPr>
            <a:r>
              <a:rPr b="0" i="0" lang="en-US" sz="2800" u="none" cap="none" strike="noStrike">
                <a:solidFill>
                  <a:srgbClr val="000000"/>
                </a:solidFill>
                <a:latin typeface="Times New Roman"/>
                <a:ea typeface="Times New Roman"/>
                <a:cs typeface="Times New Roman"/>
                <a:sym typeface="Times New Roman"/>
              </a:rPr>
              <a:t>Examples: enrollment levels by location, teacher to student ratios</a:t>
            </a:r>
            <a:endParaRPr b="0" i="0" sz="2800" u="none" cap="none" strike="noStrike">
              <a:solidFill>
                <a:srgbClr val="000000"/>
              </a:solidFill>
              <a:latin typeface="Times New Roman"/>
              <a:ea typeface="Times New Roman"/>
              <a:cs typeface="Times New Roman"/>
              <a:sym typeface="Times New Roman"/>
            </a:endParaRPr>
          </a:p>
          <a:p>
            <a:pPr indent="-342900" lvl="0" marL="342900" marR="0" rtl="0" algn="l">
              <a:lnSpc>
                <a:spcPct val="100000"/>
              </a:lnSpc>
              <a:spcBef>
                <a:spcPts val="1200"/>
              </a:spcBef>
              <a:spcAft>
                <a:spcPts val="0"/>
              </a:spcAft>
              <a:buClr>
                <a:srgbClr val="000000"/>
              </a:buClr>
              <a:buSzPts val="2800"/>
              <a:buFont typeface="Noto Sans Symbols"/>
              <a:buChar char="▪"/>
            </a:pPr>
            <a:r>
              <a:rPr b="0" i="0" lang="en-US" sz="2800" u="none" cap="none" strike="noStrike">
                <a:solidFill>
                  <a:srgbClr val="000000"/>
                </a:solidFill>
                <a:latin typeface="Times New Roman"/>
                <a:ea typeface="Times New Roman"/>
                <a:cs typeface="Times New Roman"/>
                <a:sym typeface="Times New Roman"/>
              </a:rPr>
              <a:t>The quality of education, showed through test scores, teacher backgrounds…</a:t>
            </a:r>
            <a:endParaRPr b="0" i="0" sz="2800" u="none" cap="none" strike="noStrike">
              <a:solidFill>
                <a:srgbClr val="000000"/>
              </a:solidFill>
              <a:latin typeface="Times New Roman"/>
              <a:ea typeface="Times New Roman"/>
              <a:cs typeface="Times New Roman"/>
              <a:sym typeface="Times New Roman"/>
            </a:endParaRPr>
          </a:p>
          <a:p>
            <a:pPr indent="-342900" lvl="0" marL="342900" marR="0" rtl="0" algn="l">
              <a:lnSpc>
                <a:spcPct val="100000"/>
              </a:lnSpc>
              <a:spcBef>
                <a:spcPts val="1200"/>
              </a:spcBef>
              <a:spcAft>
                <a:spcPts val="1200"/>
              </a:spcAft>
              <a:buClr>
                <a:srgbClr val="000000"/>
              </a:buClr>
              <a:buSzPts val="2800"/>
              <a:buFont typeface="Times New Roman"/>
              <a:buChar char="▪"/>
            </a:pPr>
            <a:r>
              <a:rPr b="0" i="0" lang="en-US" sz="2800" u="none" cap="none" strike="noStrike">
                <a:solidFill>
                  <a:srgbClr val="000000"/>
                </a:solidFill>
                <a:latin typeface="Times New Roman"/>
                <a:ea typeface="Times New Roman"/>
                <a:cs typeface="Times New Roman"/>
                <a:sym typeface="Times New Roman"/>
              </a:rPr>
              <a:t>Broader economic metrics, like composition of workforce</a:t>
            </a:r>
            <a:endParaRPr b="0" i="0" sz="28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5" name="Shape 355"/>
        <p:cNvGrpSpPr/>
        <p:nvPr/>
      </p:nvGrpSpPr>
      <p:grpSpPr>
        <a:xfrm>
          <a:off x="0" y="0"/>
          <a:ext cx="0" cy="0"/>
          <a:chOff x="0" y="0"/>
          <a:chExt cx="0" cy="0"/>
        </a:xfrm>
      </p:grpSpPr>
      <p:sp>
        <p:nvSpPr>
          <p:cNvPr id="356" name="Google Shape;356;p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7" name="Google Shape;357;p2"/>
          <p:cNvSpPr/>
          <p:nvPr/>
        </p:nvSpPr>
        <p:spPr>
          <a:xfrm>
            <a:off x="0" y="0"/>
            <a:ext cx="12188952"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8" name="Google Shape;358;p2"/>
          <p:cNvSpPr/>
          <p:nvPr/>
        </p:nvSpPr>
        <p:spPr>
          <a:xfrm>
            <a:off x="0" y="0"/>
            <a:ext cx="12192000" cy="6219825"/>
          </a:xfrm>
          <a:custGeom>
            <a:rect b="b" l="l" r="r" t="t"/>
            <a:pathLst>
              <a:path extrusionOk="0" h="6219825" w="12192000">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Logo&#10;&#10;Description automatically generated" id="359" name="Google Shape;359;p2"/>
          <p:cNvPicPr preferRelativeResize="0"/>
          <p:nvPr/>
        </p:nvPicPr>
        <p:blipFill rotWithShape="1">
          <a:blip r:embed="rId3">
            <a:alphaModFix/>
          </a:blip>
          <a:srcRect b="23431" l="0" r="-1" t="7877"/>
          <a:stretch/>
        </p:blipFill>
        <p:spPr>
          <a:xfrm>
            <a:off x="-596552" y="380010"/>
            <a:ext cx="12521851" cy="48381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1"/>
          <p:cNvSpPr txBox="1"/>
          <p:nvPr>
            <p:ph idx="6" type="body"/>
          </p:nvPr>
        </p:nvSpPr>
        <p:spPr>
          <a:xfrm>
            <a:off x="11512550" y="6261100"/>
            <a:ext cx="511175" cy="530225"/>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18</a:t>
            </a:r>
            <a:endParaRPr b="0" i="0" sz="1400" u="none" cap="none" strike="noStrike">
              <a:solidFill>
                <a:srgbClr val="000000"/>
              </a:solidFill>
              <a:latin typeface="Arial"/>
              <a:ea typeface="Arial"/>
              <a:cs typeface="Arial"/>
              <a:sym typeface="Arial"/>
            </a:endParaRPr>
          </a:p>
        </p:txBody>
      </p:sp>
      <p:sp>
        <p:nvSpPr>
          <p:cNvPr id="721" name="Google Shape;721;p1"/>
          <p:cNvSpPr txBox="1"/>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722" name="Google Shape;722;p1"/>
          <p:cNvSpPr txBox="1"/>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Members</a:t>
            </a:r>
            <a:endParaRPr b="0" i="0" sz="1400" u="none" cap="none" strike="noStrike">
              <a:solidFill>
                <a:srgbClr val="000000"/>
              </a:solidFill>
              <a:latin typeface="Arial"/>
              <a:ea typeface="Arial"/>
              <a:cs typeface="Arial"/>
              <a:sym typeface="Arial"/>
            </a:endParaRPr>
          </a:p>
        </p:txBody>
      </p:sp>
      <p:sp>
        <p:nvSpPr>
          <p:cNvPr id="723" name="Google Shape;723;p1"/>
          <p:cNvSpPr txBox="1"/>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Practice Case</a:t>
            </a:r>
            <a:endParaRPr b="0" i="0" sz="1400" u="none" cap="none" strike="noStrike">
              <a:solidFill>
                <a:srgbClr val="000000"/>
              </a:solidFill>
              <a:latin typeface="Arial"/>
              <a:ea typeface="Arial"/>
              <a:cs typeface="Arial"/>
              <a:sym typeface="Arial"/>
            </a:endParaRPr>
          </a:p>
        </p:txBody>
      </p:sp>
      <p:sp>
        <p:nvSpPr>
          <p:cNvPr id="724" name="Google Shape;724;p1"/>
          <p:cNvSpPr txBox="1"/>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Application Process</a:t>
            </a:r>
            <a:endParaRPr b="0" i="0" sz="1200" u="none" cap="none" strike="noStrike">
              <a:solidFill>
                <a:schemeClr val="dk1"/>
              </a:solidFill>
              <a:latin typeface="Times New Roman"/>
              <a:ea typeface="Times New Roman"/>
              <a:cs typeface="Times New Roman"/>
              <a:sym typeface="Times New Roman"/>
            </a:endParaRPr>
          </a:p>
        </p:txBody>
      </p:sp>
      <p:sp>
        <p:nvSpPr>
          <p:cNvPr id="725" name="Google Shape;725;p1"/>
          <p:cNvSpPr txBox="1"/>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b="0" i="0" sz="1200" u="none" cap="none" strike="noStrike">
              <a:solidFill>
                <a:schemeClr val="dk1"/>
              </a:solidFill>
              <a:latin typeface="Times New Roman"/>
              <a:ea typeface="Times New Roman"/>
              <a:cs typeface="Times New Roman"/>
              <a:sym typeface="Times New Roman"/>
            </a:endParaRPr>
          </a:p>
        </p:txBody>
      </p:sp>
      <p:sp>
        <p:nvSpPr>
          <p:cNvPr id="726" name="Google Shape;726;p1"/>
          <p:cNvSpPr/>
          <p:nvPr/>
        </p:nvSpPr>
        <p:spPr>
          <a:xfrm>
            <a:off x="236538" y="914400"/>
            <a:ext cx="6785065" cy="5029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Times New Roman"/>
                <a:ea typeface="Times New Roman"/>
                <a:cs typeface="Times New Roman"/>
                <a:sym typeface="Times New Roman"/>
              </a:rPr>
              <a:t>The chart you have been given shows some important education-related measures for Mater and also for some comparison countries. Three sets of comparison countries have been used. The first set contains some of Mater’s neighboring countries in Eastern Europe. In the second set are some of the most developed economies in Europe. Finally, in the third set are some countries that have similar sized economies to Mater on a per person basis, which have similar GDP per capita.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Times New Roman"/>
                <a:ea typeface="Times New Roman"/>
                <a:cs typeface="Times New Roman"/>
                <a:sym typeface="Times New Roman"/>
              </a:rPr>
              <a:t>What observations can you derive from this chart?</a:t>
            </a:r>
            <a:endParaRPr b="0" i="0" sz="4800" u="none" cap="none" strike="noStrike">
              <a:solidFill>
                <a:schemeClr val="lt1"/>
              </a:solidFill>
              <a:latin typeface="Arial"/>
              <a:ea typeface="Arial"/>
              <a:cs typeface="Arial"/>
              <a:sym typeface="Arial"/>
            </a:endParaRPr>
          </a:p>
        </p:txBody>
      </p:sp>
      <p:pic>
        <p:nvPicPr>
          <p:cNvPr id="727" name="Google Shape;727;p1"/>
          <p:cNvPicPr preferRelativeResize="0"/>
          <p:nvPr/>
        </p:nvPicPr>
        <p:blipFill rotWithShape="1">
          <a:blip r:embed="rId3">
            <a:alphaModFix/>
          </a:blip>
          <a:srcRect b="0" l="0" r="0" t="0"/>
          <a:stretch/>
        </p:blipFill>
        <p:spPr>
          <a:xfrm>
            <a:off x="7021600" y="1528950"/>
            <a:ext cx="5020576" cy="3800099"/>
          </a:xfrm>
          <a:prstGeom prst="rect">
            <a:avLst/>
          </a:prstGeom>
          <a:noFill/>
          <a:ln>
            <a:noFill/>
          </a:ln>
        </p:spPr>
      </p:pic>
      <p:sp>
        <p:nvSpPr>
          <p:cNvPr id="728" name="Google Shape;728;p1"/>
          <p:cNvSpPr txBox="1"/>
          <p:nvPr/>
        </p:nvSpPr>
        <p:spPr>
          <a:xfrm>
            <a:off x="236538" y="323331"/>
            <a:ext cx="8583000" cy="442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Question 2</a:t>
            </a:r>
            <a:endParaRPr b="0" i="0" sz="2400" u="none" cap="none" strike="noStrike">
              <a:solidFill>
                <a:schemeClr val="lt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lt1"/>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729" name="Google Shape;729;p1"/>
          <p:cNvSpPr/>
          <p:nvPr/>
        </p:nvSpPr>
        <p:spPr>
          <a:xfrm>
            <a:off x="7117080" y="2209800"/>
            <a:ext cx="675640" cy="246114"/>
          </a:xfrm>
          <a:prstGeom prst="rect">
            <a:avLst/>
          </a:prstGeom>
          <a:solidFill>
            <a:srgbClr val="B9D1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rgbClr val="003B71"/>
                </a:solidFill>
                <a:latin typeface="Arial"/>
                <a:ea typeface="Arial"/>
                <a:cs typeface="Arial"/>
                <a:sym typeface="Arial"/>
              </a:rPr>
              <a:t>Mater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pic>
        <p:nvPicPr>
          <p:cNvPr id="735" name="Google Shape;735;g2b290e4068a_0_14"/>
          <p:cNvPicPr preferRelativeResize="0"/>
          <p:nvPr/>
        </p:nvPicPr>
        <p:blipFill rotWithShape="1">
          <a:blip r:embed="rId3">
            <a:alphaModFix/>
          </a:blip>
          <a:srcRect b="0" l="0" r="0" t="0"/>
          <a:stretch/>
        </p:blipFill>
        <p:spPr>
          <a:xfrm>
            <a:off x="1565713" y="0"/>
            <a:ext cx="9060580" cy="68580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9" name="Shape 739"/>
        <p:cNvGrpSpPr/>
        <p:nvPr/>
      </p:nvGrpSpPr>
      <p:grpSpPr>
        <a:xfrm>
          <a:off x="0" y="0"/>
          <a:ext cx="0" cy="0"/>
          <a:chOff x="0" y="0"/>
          <a:chExt cx="0" cy="0"/>
        </a:xfrm>
      </p:grpSpPr>
      <p:sp>
        <p:nvSpPr>
          <p:cNvPr id="740" name="Google Shape;740;p17"/>
          <p:cNvSpPr txBox="1"/>
          <p:nvPr/>
        </p:nvSpPr>
        <p:spPr>
          <a:xfrm>
            <a:off x="11512456" y="6261627"/>
            <a:ext cx="512064" cy="530352"/>
          </a:xfrm>
          <a:prstGeom prst="rect">
            <a:avLst/>
          </a:pr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741" name="Google Shape;741;p17"/>
          <p:cNvSpPr txBox="1"/>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742" name="Google Shape;742;p17"/>
          <p:cNvSpPr txBox="1"/>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Members</a:t>
            </a:r>
            <a:endParaRPr b="0" i="0" sz="1400" u="none" cap="none" strike="noStrike">
              <a:solidFill>
                <a:srgbClr val="000000"/>
              </a:solidFill>
              <a:latin typeface="Arial"/>
              <a:ea typeface="Arial"/>
              <a:cs typeface="Arial"/>
              <a:sym typeface="Arial"/>
            </a:endParaRPr>
          </a:p>
        </p:txBody>
      </p:sp>
      <p:sp>
        <p:nvSpPr>
          <p:cNvPr id="743" name="Google Shape;743;p17"/>
          <p:cNvSpPr txBox="1"/>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Practice Case</a:t>
            </a:r>
            <a:endParaRPr b="0" i="0" sz="1400" u="none" cap="none" strike="noStrike">
              <a:solidFill>
                <a:srgbClr val="000000"/>
              </a:solidFill>
              <a:latin typeface="Arial"/>
              <a:ea typeface="Arial"/>
              <a:cs typeface="Arial"/>
              <a:sym typeface="Arial"/>
            </a:endParaRPr>
          </a:p>
        </p:txBody>
      </p:sp>
      <p:sp>
        <p:nvSpPr>
          <p:cNvPr id="744" name="Google Shape;744;p17"/>
          <p:cNvSpPr txBox="1"/>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Application Process</a:t>
            </a:r>
            <a:endParaRPr b="0" i="0" sz="1200" u="none" cap="none" strike="noStrike">
              <a:solidFill>
                <a:schemeClr val="dk1"/>
              </a:solidFill>
              <a:latin typeface="Times New Roman"/>
              <a:ea typeface="Times New Roman"/>
              <a:cs typeface="Times New Roman"/>
              <a:sym typeface="Times New Roman"/>
            </a:endParaRPr>
          </a:p>
        </p:txBody>
      </p:sp>
      <p:sp>
        <p:nvSpPr>
          <p:cNvPr id="745" name="Google Shape;745;p17"/>
          <p:cNvSpPr txBox="1"/>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b="0" i="0" sz="1200" u="none" cap="none" strike="noStrike">
              <a:solidFill>
                <a:schemeClr val="dk1"/>
              </a:solidFill>
              <a:latin typeface="Times New Roman"/>
              <a:ea typeface="Times New Roman"/>
              <a:cs typeface="Times New Roman"/>
              <a:sym typeface="Times New Roman"/>
            </a:endParaRPr>
          </a:p>
        </p:txBody>
      </p:sp>
      <p:sp>
        <p:nvSpPr>
          <p:cNvPr id="746" name="Google Shape;746;p17"/>
          <p:cNvSpPr txBox="1"/>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19</a:t>
            </a:r>
            <a:endParaRPr b="0" i="0" sz="1400" u="none" cap="none" strike="noStrike">
              <a:solidFill>
                <a:srgbClr val="000000"/>
              </a:solidFill>
              <a:latin typeface="Arial"/>
              <a:ea typeface="Arial"/>
              <a:cs typeface="Arial"/>
              <a:sym typeface="Arial"/>
            </a:endParaRPr>
          </a:p>
        </p:txBody>
      </p:sp>
      <p:sp>
        <p:nvSpPr>
          <p:cNvPr id="747" name="Google Shape;747;p17"/>
          <p:cNvSpPr txBox="1"/>
          <p:nvPr/>
        </p:nvSpPr>
        <p:spPr>
          <a:xfrm>
            <a:off x="236538" y="323331"/>
            <a:ext cx="8583000" cy="442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Question 2: Suggested Answer</a:t>
            </a:r>
            <a:endParaRPr b="0" i="0" sz="2400" u="none" cap="none" strike="noStrike">
              <a:solidFill>
                <a:schemeClr val="lt1"/>
              </a:solidFill>
              <a:latin typeface="Times New Roman"/>
              <a:ea typeface="Times New Roman"/>
              <a:cs typeface="Times New Roman"/>
              <a:sym typeface="Times New Roman"/>
            </a:endParaRPr>
          </a:p>
        </p:txBody>
      </p:sp>
      <p:sp>
        <p:nvSpPr>
          <p:cNvPr id="748" name="Google Shape;748;p17"/>
          <p:cNvSpPr/>
          <p:nvPr/>
        </p:nvSpPr>
        <p:spPr>
          <a:xfrm>
            <a:off x="813627" y="1288736"/>
            <a:ext cx="4900703" cy="831612"/>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Times New Roman"/>
                <a:ea typeface="Times New Roman"/>
                <a:cs typeface="Times New Roman"/>
                <a:sym typeface="Times New Roman"/>
              </a:rPr>
              <a:t>Economic Peers &amp; Neighbors</a:t>
            </a:r>
            <a:endParaRPr b="0" i="0" sz="1400" u="none" cap="none" strike="noStrike">
              <a:solidFill>
                <a:srgbClr val="000000"/>
              </a:solidFill>
              <a:latin typeface="Arial"/>
              <a:ea typeface="Arial"/>
              <a:cs typeface="Arial"/>
              <a:sym typeface="Arial"/>
            </a:endParaRPr>
          </a:p>
        </p:txBody>
      </p:sp>
      <p:sp>
        <p:nvSpPr>
          <p:cNvPr id="749" name="Google Shape;749;p17"/>
          <p:cNvSpPr/>
          <p:nvPr/>
        </p:nvSpPr>
        <p:spPr>
          <a:xfrm>
            <a:off x="6382969" y="1288736"/>
            <a:ext cx="4900703" cy="831612"/>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Times New Roman"/>
                <a:ea typeface="Times New Roman"/>
                <a:cs typeface="Times New Roman"/>
                <a:sym typeface="Times New Roman"/>
              </a:rPr>
              <a:t>Developed EU Economies</a:t>
            </a:r>
            <a:endParaRPr b="0" i="0" sz="1400" u="none" cap="none" strike="noStrike">
              <a:solidFill>
                <a:srgbClr val="000000"/>
              </a:solidFill>
              <a:latin typeface="Arial"/>
              <a:ea typeface="Arial"/>
              <a:cs typeface="Arial"/>
              <a:sym typeface="Arial"/>
            </a:endParaRPr>
          </a:p>
        </p:txBody>
      </p:sp>
      <p:sp>
        <p:nvSpPr>
          <p:cNvPr id="750" name="Google Shape;750;p17"/>
          <p:cNvSpPr/>
          <p:nvPr/>
        </p:nvSpPr>
        <p:spPr>
          <a:xfrm>
            <a:off x="813627" y="2050520"/>
            <a:ext cx="4900703" cy="3518744"/>
          </a:xfrm>
          <a:prstGeom prst="rect">
            <a:avLst/>
          </a:pr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1200"/>
              </a:spcBef>
              <a:spcAft>
                <a:spcPts val="0"/>
              </a:spcAft>
              <a:buClr>
                <a:srgbClr val="000000"/>
              </a:buClr>
              <a:buSzPts val="2000"/>
              <a:buFont typeface="Noto Sans Symbols"/>
              <a:buChar char="▪"/>
            </a:pPr>
            <a:r>
              <a:rPr b="0" i="0" lang="en-US" sz="2000" u="none" cap="none" strike="noStrike">
                <a:solidFill>
                  <a:schemeClr val="dk1"/>
                </a:solidFill>
                <a:latin typeface="Times New Roman"/>
                <a:ea typeface="Times New Roman"/>
                <a:cs typeface="Times New Roman"/>
                <a:sym typeface="Times New Roman"/>
              </a:rPr>
              <a:t>Mater spends more on education and has a lower student-to-teacher ratio despite still having some of the lowest scores</a:t>
            </a:r>
            <a:endParaRPr b="0" i="0" sz="20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1200"/>
              </a:spcBef>
              <a:spcAft>
                <a:spcPts val="0"/>
              </a:spcAft>
              <a:buClr>
                <a:schemeClr val="dk1"/>
              </a:buClr>
              <a:buSzPts val="2000"/>
              <a:buFont typeface="Times New Roman"/>
              <a:buChar char="▪"/>
            </a:pPr>
            <a:r>
              <a:rPr b="0" i="0" lang="en-US" sz="2000" u="none" cap="none" strike="noStrike">
                <a:solidFill>
                  <a:schemeClr val="dk1"/>
                </a:solidFill>
                <a:latin typeface="Times New Roman"/>
                <a:ea typeface="Times New Roman"/>
                <a:cs typeface="Times New Roman"/>
                <a:sym typeface="Times New Roman"/>
              </a:rPr>
              <a:t>No direct relationship between these two factors and assessment scores</a:t>
            </a:r>
            <a:endParaRPr b="0" i="0" sz="20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1200"/>
              </a:spcBef>
              <a:spcAft>
                <a:spcPts val="0"/>
              </a:spcAft>
              <a:buClr>
                <a:schemeClr val="dk1"/>
              </a:buClr>
              <a:buSzPts val="2000"/>
              <a:buFont typeface="Times New Roman"/>
              <a:buChar char="▪"/>
            </a:pPr>
            <a:r>
              <a:rPr b="0" i="0" lang="en-US" sz="2000" u="none" cap="none" strike="noStrike">
                <a:solidFill>
                  <a:schemeClr val="dk1"/>
                </a:solidFill>
                <a:latin typeface="Times New Roman"/>
                <a:ea typeface="Times New Roman"/>
                <a:cs typeface="Times New Roman"/>
                <a:sym typeface="Times New Roman"/>
              </a:rPr>
              <a:t>Students per school shows a negative correlation, but doesn’t continue with other country comparisons</a:t>
            </a:r>
            <a:endParaRPr b="0" i="0" sz="2000" u="none" cap="none" strike="noStrike">
              <a:solidFill>
                <a:schemeClr val="dk1"/>
              </a:solidFill>
              <a:latin typeface="Times New Roman"/>
              <a:ea typeface="Times New Roman"/>
              <a:cs typeface="Times New Roman"/>
              <a:sym typeface="Times New Roman"/>
            </a:endParaRPr>
          </a:p>
        </p:txBody>
      </p:sp>
      <p:sp>
        <p:nvSpPr>
          <p:cNvPr id="751" name="Google Shape;751;p17"/>
          <p:cNvSpPr/>
          <p:nvPr/>
        </p:nvSpPr>
        <p:spPr>
          <a:xfrm>
            <a:off x="6382968" y="2050520"/>
            <a:ext cx="4900703" cy="3518744"/>
          </a:xfrm>
          <a:prstGeom prst="rect">
            <a:avLst/>
          </a:pr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1200"/>
              </a:spcBef>
              <a:spcAft>
                <a:spcPts val="0"/>
              </a:spcAft>
              <a:buClr>
                <a:srgbClr val="000000"/>
              </a:buClr>
              <a:buSzPts val="2000"/>
              <a:buFont typeface="Noto Sans Symbols"/>
              <a:buChar char="▪"/>
            </a:pPr>
            <a:r>
              <a:rPr b="0" i="0" lang="en-US" sz="2000" u="none" cap="none" strike="noStrike">
                <a:solidFill>
                  <a:schemeClr val="dk1"/>
                </a:solidFill>
                <a:latin typeface="Times New Roman"/>
                <a:ea typeface="Times New Roman"/>
                <a:cs typeface="Times New Roman"/>
                <a:sym typeface="Times New Roman"/>
              </a:rPr>
              <a:t>Developed countries spending significantly more on education with better assessment scores</a:t>
            </a:r>
            <a:endParaRPr b="0" i="0" sz="20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1200"/>
              </a:spcBef>
              <a:spcAft>
                <a:spcPts val="0"/>
              </a:spcAft>
              <a:buClr>
                <a:schemeClr val="dk1"/>
              </a:buClr>
              <a:buSzPts val="2000"/>
              <a:buFont typeface="Times New Roman"/>
              <a:buChar char="▪"/>
            </a:pPr>
            <a:r>
              <a:rPr b="0" i="0" lang="en-US" sz="2000" u="none" cap="none" strike="noStrike">
                <a:solidFill>
                  <a:schemeClr val="dk1"/>
                </a:solidFill>
                <a:latin typeface="Times New Roman"/>
                <a:ea typeface="Times New Roman"/>
                <a:cs typeface="Times New Roman"/>
                <a:sym typeface="Times New Roman"/>
              </a:rPr>
              <a:t>Levers like spending, student-to-teacher ratios, etc. could have impacts in education quality, but </a:t>
            </a:r>
            <a:r>
              <a:rPr b="1" i="0" lang="en-US" sz="2000" u="none" cap="none" strike="noStrike">
                <a:solidFill>
                  <a:schemeClr val="dk1"/>
                </a:solidFill>
                <a:latin typeface="Times New Roman"/>
                <a:ea typeface="Times New Roman"/>
                <a:cs typeface="Times New Roman"/>
                <a:sym typeface="Times New Roman"/>
              </a:rPr>
              <a:t>may not deliver the necessary improvements alone</a:t>
            </a:r>
            <a:endParaRPr b="1" i="0" sz="2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4"/>
          <p:cNvSpPr txBox="1"/>
          <p:nvPr/>
        </p:nvSpPr>
        <p:spPr>
          <a:xfrm>
            <a:off x="11512456" y="6261627"/>
            <a:ext cx="512064" cy="530352"/>
          </a:xfrm>
          <a:prstGeom prst="rect">
            <a:avLst/>
          </a:pr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757" name="Google Shape;757;p4"/>
          <p:cNvSpPr txBox="1"/>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758" name="Google Shape;758;p4"/>
          <p:cNvSpPr txBox="1"/>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Members</a:t>
            </a:r>
            <a:endParaRPr b="0" i="0" sz="1400" u="none" cap="none" strike="noStrike">
              <a:solidFill>
                <a:srgbClr val="000000"/>
              </a:solidFill>
              <a:latin typeface="Arial"/>
              <a:ea typeface="Arial"/>
              <a:cs typeface="Arial"/>
              <a:sym typeface="Arial"/>
            </a:endParaRPr>
          </a:p>
        </p:txBody>
      </p:sp>
      <p:sp>
        <p:nvSpPr>
          <p:cNvPr id="759" name="Google Shape;759;p4"/>
          <p:cNvSpPr txBox="1"/>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Practice Case</a:t>
            </a:r>
            <a:endParaRPr b="0" i="0" sz="1400" u="none" cap="none" strike="noStrike">
              <a:solidFill>
                <a:srgbClr val="000000"/>
              </a:solidFill>
              <a:latin typeface="Arial"/>
              <a:ea typeface="Arial"/>
              <a:cs typeface="Arial"/>
              <a:sym typeface="Arial"/>
            </a:endParaRPr>
          </a:p>
        </p:txBody>
      </p:sp>
      <p:sp>
        <p:nvSpPr>
          <p:cNvPr id="760" name="Google Shape;760;p4"/>
          <p:cNvSpPr txBox="1"/>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Application Process</a:t>
            </a:r>
            <a:endParaRPr b="0" i="0" sz="1200" u="none" cap="none" strike="noStrike">
              <a:solidFill>
                <a:schemeClr val="dk1"/>
              </a:solidFill>
              <a:latin typeface="Times New Roman"/>
              <a:ea typeface="Times New Roman"/>
              <a:cs typeface="Times New Roman"/>
              <a:sym typeface="Times New Roman"/>
            </a:endParaRPr>
          </a:p>
        </p:txBody>
      </p:sp>
      <p:sp>
        <p:nvSpPr>
          <p:cNvPr id="761" name="Google Shape;761;p4"/>
          <p:cNvSpPr txBox="1"/>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b="0" i="0" sz="1200" u="none" cap="none" strike="noStrike">
              <a:solidFill>
                <a:schemeClr val="dk1"/>
              </a:solidFill>
              <a:latin typeface="Times New Roman"/>
              <a:ea typeface="Times New Roman"/>
              <a:cs typeface="Times New Roman"/>
              <a:sym typeface="Times New Roman"/>
            </a:endParaRPr>
          </a:p>
        </p:txBody>
      </p:sp>
      <p:sp>
        <p:nvSpPr>
          <p:cNvPr id="762" name="Google Shape;762;p4"/>
          <p:cNvSpPr txBox="1"/>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20</a:t>
            </a:r>
            <a:endParaRPr b="0" i="0" sz="1400" u="none" cap="none" strike="noStrike">
              <a:solidFill>
                <a:srgbClr val="000000"/>
              </a:solidFill>
              <a:latin typeface="Arial"/>
              <a:ea typeface="Arial"/>
              <a:cs typeface="Arial"/>
              <a:sym typeface="Arial"/>
            </a:endParaRPr>
          </a:p>
        </p:txBody>
      </p:sp>
      <p:sp>
        <p:nvSpPr>
          <p:cNvPr id="763" name="Google Shape;763;p4"/>
          <p:cNvSpPr txBox="1"/>
          <p:nvPr/>
        </p:nvSpPr>
        <p:spPr>
          <a:xfrm>
            <a:off x="236538" y="323331"/>
            <a:ext cx="8583000" cy="442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Question 3A</a:t>
            </a:r>
            <a:endParaRPr b="0" i="0" sz="2400" u="none" cap="none" strike="noStrike">
              <a:solidFill>
                <a:schemeClr val="lt1"/>
              </a:solidFill>
              <a:latin typeface="Times New Roman"/>
              <a:ea typeface="Times New Roman"/>
              <a:cs typeface="Times New Roman"/>
              <a:sym typeface="Times New Roman"/>
            </a:endParaRPr>
          </a:p>
        </p:txBody>
      </p:sp>
      <p:sp>
        <p:nvSpPr>
          <p:cNvPr id="764" name="Google Shape;764;p4"/>
          <p:cNvSpPr/>
          <p:nvPr/>
        </p:nvSpPr>
        <p:spPr>
          <a:xfrm>
            <a:off x="236538" y="978408"/>
            <a:ext cx="11669516" cy="4901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Times New Roman"/>
                <a:ea typeface="Times New Roman"/>
                <a:cs typeface="Times New Roman"/>
                <a:sym typeface="Times New Roman"/>
              </a:rPr>
              <a:t>Continuing with the table you have been given, one of the clients at Mater’s educational department mentions neighbor country “C” as an example, because it is outperforming all of Mater’s economic peers and neighbors in the international assessment. She suggests that having larger, less fragmented schools allows for more effective teacher selection and training, leading to improved education outcomes for students. Finally, she shares that there are three million school children and 6,000 schools across Mater, allowing for 500 students per school. Assuming Mater wants the same number of students per school as neighbor C (800), how many schools would Mater have to have? </a:t>
            </a:r>
            <a:endParaRPr b="0" i="0" sz="2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g2b219d43bfc_0_0"/>
          <p:cNvSpPr txBox="1"/>
          <p:nvPr>
            <p:ph idx="6" type="body"/>
          </p:nvPr>
        </p:nvSpPr>
        <p:spPr>
          <a:xfrm>
            <a:off x="11512456" y="6261627"/>
            <a:ext cx="512100" cy="530400"/>
          </a:xfrm>
          <a:prstGeom prst="rect">
            <a:avLst/>
          </a:prstGeom>
        </p:spPr>
        <p:txBody>
          <a:bodyPr anchorCtr="0" anchor="ctr" bIns="34275" lIns="68575" spcFirstLastPara="1" rIns="68575" wrap="square" tIns="34275">
            <a:noAutofit/>
          </a:bodyPr>
          <a:lstStyle/>
          <a:p>
            <a:pPr indent="0" lvl="0" marL="0" rtl="0" algn="ctr">
              <a:spcBef>
                <a:spcPts val="1067"/>
              </a:spcBef>
              <a:spcAft>
                <a:spcPts val="0"/>
              </a:spcAft>
              <a:buNone/>
            </a:pPr>
            <a:r>
              <a:t/>
            </a:r>
            <a:endParaRPr/>
          </a:p>
        </p:txBody>
      </p:sp>
      <p:sp>
        <p:nvSpPr>
          <p:cNvPr id="771" name="Google Shape;771;g2b219d43bfc_0_0"/>
          <p:cNvSpPr txBox="1"/>
          <p:nvPr>
            <p:ph idx="7" type="body"/>
          </p:nvPr>
        </p:nvSpPr>
        <p:spPr>
          <a:xfrm>
            <a:off x="236537" y="323331"/>
            <a:ext cx="8583300" cy="442800"/>
          </a:xfrm>
          <a:prstGeom prst="rect">
            <a:avLst/>
          </a:prstGeom>
        </p:spPr>
        <p:txBody>
          <a:bodyPr anchorCtr="0" anchor="t" bIns="34275" lIns="68575" spcFirstLastPara="1" rIns="68575" wrap="square" tIns="34275">
            <a:noAutofit/>
          </a:bodyPr>
          <a:lstStyle/>
          <a:p>
            <a:pPr indent="0" lvl="0" marL="0" rtl="0" algn="l">
              <a:spcBef>
                <a:spcPts val="1067"/>
              </a:spcBef>
              <a:spcAft>
                <a:spcPts val="0"/>
              </a:spcAft>
              <a:buNone/>
            </a:pPr>
            <a:r>
              <a:rPr lang="en-US"/>
              <a:t>Question 3A: Suggested Answer</a:t>
            </a:r>
            <a:endParaRPr/>
          </a:p>
        </p:txBody>
      </p:sp>
      <p:sp>
        <p:nvSpPr>
          <p:cNvPr id="772" name="Google Shape;772;g2b219d43bfc_0_0"/>
          <p:cNvSpPr txBox="1"/>
          <p:nvPr>
            <p:ph idx="8" type="body"/>
          </p:nvPr>
        </p:nvSpPr>
        <p:spPr>
          <a:xfrm>
            <a:off x="236537" y="784009"/>
            <a:ext cx="11483100" cy="259500"/>
          </a:xfrm>
          <a:prstGeom prst="rect">
            <a:avLst/>
          </a:prstGeom>
        </p:spPr>
        <p:txBody>
          <a:bodyPr anchorCtr="0" anchor="t" bIns="34275" lIns="68575" spcFirstLastPara="1" rIns="68575" wrap="square" tIns="34275">
            <a:noAutofit/>
          </a:bodyPr>
          <a:lstStyle/>
          <a:p>
            <a:pPr indent="0" lvl="0" marL="0" rtl="0" algn="l">
              <a:spcBef>
                <a:spcPts val="1067"/>
              </a:spcBef>
              <a:spcAft>
                <a:spcPts val="0"/>
              </a:spcAft>
              <a:buNone/>
            </a:pPr>
            <a:r>
              <a:rPr lang="en-US"/>
              <a:t>To calculate this…</a:t>
            </a:r>
            <a:endParaRPr/>
          </a:p>
          <a:p>
            <a:pPr indent="0" lvl="0" marL="0" rtl="0" algn="l">
              <a:spcBef>
                <a:spcPts val="1067"/>
              </a:spcBef>
              <a:spcAft>
                <a:spcPts val="0"/>
              </a:spcAft>
              <a:buNone/>
            </a:pPr>
            <a:r>
              <a:t/>
            </a:r>
            <a:endParaRPr/>
          </a:p>
          <a:p>
            <a:pPr indent="0" lvl="0" marL="0" rtl="0" algn="ctr">
              <a:spcBef>
                <a:spcPts val="1067"/>
              </a:spcBef>
              <a:spcAft>
                <a:spcPts val="0"/>
              </a:spcAft>
              <a:buNone/>
            </a:pPr>
            <a:r>
              <a:rPr i="0" lang="en-US" sz="3200"/>
              <a:t>Take 6,000 schools in Mater * 500 students per school = 3 million students total </a:t>
            </a:r>
            <a:endParaRPr i="0" sz="3200"/>
          </a:p>
          <a:p>
            <a:pPr indent="0" lvl="0" marL="0" rtl="0" algn="ctr">
              <a:spcBef>
                <a:spcPts val="1067"/>
              </a:spcBef>
              <a:spcAft>
                <a:spcPts val="0"/>
              </a:spcAft>
              <a:buNone/>
            </a:pPr>
            <a:r>
              <a:t/>
            </a:r>
            <a:endParaRPr i="0" sz="3200"/>
          </a:p>
          <a:p>
            <a:pPr indent="0" lvl="0" marL="0" rtl="0" algn="ctr">
              <a:spcBef>
                <a:spcPts val="1067"/>
              </a:spcBef>
              <a:spcAft>
                <a:spcPts val="0"/>
              </a:spcAft>
              <a:buNone/>
            </a:pPr>
            <a:r>
              <a:rPr i="0" lang="en-US" sz="3200"/>
              <a:t>To find the number of schools take the 3 million students and divide by 800 students (neighbor C) to get = 3,750 schools  </a:t>
            </a:r>
            <a:endParaRPr i="0" sz="3200"/>
          </a:p>
        </p:txBody>
      </p:sp>
      <p:sp>
        <p:nvSpPr>
          <p:cNvPr id="773" name="Google Shape;773;g2b219d43bfc_0_0"/>
          <p:cNvSpPr txBox="1"/>
          <p:nvPr/>
        </p:nvSpPr>
        <p:spPr>
          <a:xfrm>
            <a:off x="3915450" y="6422383"/>
            <a:ext cx="1415100" cy="246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774" name="Google Shape;774;g2b219d43bfc_0_0"/>
          <p:cNvSpPr txBox="1"/>
          <p:nvPr/>
        </p:nvSpPr>
        <p:spPr>
          <a:xfrm>
            <a:off x="5514134" y="6411799"/>
            <a:ext cx="1108200" cy="246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Members</a:t>
            </a:r>
            <a:endParaRPr b="0" i="0" sz="1400" u="none" cap="none" strike="noStrike">
              <a:solidFill>
                <a:srgbClr val="000000"/>
              </a:solidFill>
              <a:latin typeface="Arial"/>
              <a:ea typeface="Arial"/>
              <a:cs typeface="Arial"/>
              <a:sym typeface="Arial"/>
            </a:endParaRPr>
          </a:p>
        </p:txBody>
      </p:sp>
      <p:sp>
        <p:nvSpPr>
          <p:cNvPr id="775" name="Google Shape;775;g2b219d43bfc_0_0"/>
          <p:cNvSpPr txBox="1"/>
          <p:nvPr/>
        </p:nvSpPr>
        <p:spPr>
          <a:xfrm>
            <a:off x="7059901" y="6411799"/>
            <a:ext cx="1108200" cy="246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Practice Case</a:t>
            </a:r>
            <a:endParaRPr b="0" i="0" sz="1400" u="none" cap="none" strike="noStrike">
              <a:solidFill>
                <a:srgbClr val="000000"/>
              </a:solidFill>
              <a:latin typeface="Arial"/>
              <a:ea typeface="Arial"/>
              <a:cs typeface="Arial"/>
              <a:sym typeface="Arial"/>
            </a:endParaRPr>
          </a:p>
        </p:txBody>
      </p:sp>
      <p:sp>
        <p:nvSpPr>
          <p:cNvPr id="776" name="Google Shape;776;g2b219d43bfc_0_0"/>
          <p:cNvSpPr txBox="1"/>
          <p:nvPr/>
        </p:nvSpPr>
        <p:spPr>
          <a:xfrm>
            <a:off x="8420922" y="6403638"/>
            <a:ext cx="1545900" cy="2595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Application Process</a:t>
            </a:r>
            <a:endParaRPr b="0" i="0" sz="1200" u="none" cap="none" strike="noStrike">
              <a:solidFill>
                <a:schemeClr val="dk1"/>
              </a:solidFill>
              <a:latin typeface="Times New Roman"/>
              <a:ea typeface="Times New Roman"/>
              <a:cs typeface="Times New Roman"/>
              <a:sym typeface="Times New Roman"/>
            </a:endParaRPr>
          </a:p>
        </p:txBody>
      </p:sp>
      <p:sp>
        <p:nvSpPr>
          <p:cNvPr id="777" name="Google Shape;777;g2b219d43bfc_0_0"/>
          <p:cNvSpPr txBox="1"/>
          <p:nvPr/>
        </p:nvSpPr>
        <p:spPr>
          <a:xfrm>
            <a:off x="2422600" y="6411799"/>
            <a:ext cx="1108200" cy="246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6"/>
          <p:cNvSpPr txBox="1"/>
          <p:nvPr/>
        </p:nvSpPr>
        <p:spPr>
          <a:xfrm>
            <a:off x="11512456" y="6261627"/>
            <a:ext cx="512064" cy="530352"/>
          </a:xfrm>
          <a:prstGeom prst="rect">
            <a:avLst/>
          </a:pr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783" name="Google Shape;783;p6"/>
          <p:cNvSpPr txBox="1"/>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784" name="Google Shape;784;p6"/>
          <p:cNvSpPr txBox="1"/>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Members</a:t>
            </a:r>
            <a:endParaRPr b="0" i="0" sz="1400" u="none" cap="none" strike="noStrike">
              <a:solidFill>
                <a:srgbClr val="000000"/>
              </a:solidFill>
              <a:latin typeface="Arial"/>
              <a:ea typeface="Arial"/>
              <a:cs typeface="Arial"/>
              <a:sym typeface="Arial"/>
            </a:endParaRPr>
          </a:p>
        </p:txBody>
      </p:sp>
      <p:sp>
        <p:nvSpPr>
          <p:cNvPr id="785" name="Google Shape;785;p6"/>
          <p:cNvSpPr txBox="1"/>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Practice Case</a:t>
            </a:r>
            <a:endParaRPr b="0" i="0" sz="1400" u="none" cap="none" strike="noStrike">
              <a:solidFill>
                <a:srgbClr val="000000"/>
              </a:solidFill>
              <a:latin typeface="Arial"/>
              <a:ea typeface="Arial"/>
              <a:cs typeface="Arial"/>
              <a:sym typeface="Arial"/>
            </a:endParaRPr>
          </a:p>
        </p:txBody>
      </p:sp>
      <p:sp>
        <p:nvSpPr>
          <p:cNvPr id="786" name="Google Shape;786;p6"/>
          <p:cNvSpPr txBox="1"/>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Application Process</a:t>
            </a:r>
            <a:endParaRPr b="0" i="0" sz="1200" u="none" cap="none" strike="noStrike">
              <a:solidFill>
                <a:schemeClr val="dk1"/>
              </a:solidFill>
              <a:latin typeface="Times New Roman"/>
              <a:ea typeface="Times New Roman"/>
              <a:cs typeface="Times New Roman"/>
              <a:sym typeface="Times New Roman"/>
            </a:endParaRPr>
          </a:p>
        </p:txBody>
      </p:sp>
      <p:sp>
        <p:nvSpPr>
          <p:cNvPr id="787" name="Google Shape;787;p6"/>
          <p:cNvSpPr txBox="1"/>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b="0" i="0" sz="1200" u="none" cap="none" strike="noStrike">
              <a:solidFill>
                <a:schemeClr val="dk1"/>
              </a:solidFill>
              <a:latin typeface="Times New Roman"/>
              <a:ea typeface="Times New Roman"/>
              <a:cs typeface="Times New Roman"/>
              <a:sym typeface="Times New Roman"/>
            </a:endParaRPr>
          </a:p>
        </p:txBody>
      </p:sp>
      <p:sp>
        <p:nvSpPr>
          <p:cNvPr id="788" name="Google Shape;788;p6"/>
          <p:cNvSpPr txBox="1"/>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21</a:t>
            </a:r>
            <a:endParaRPr b="0" i="0" sz="1400" u="none" cap="none" strike="noStrike">
              <a:solidFill>
                <a:srgbClr val="000000"/>
              </a:solidFill>
              <a:latin typeface="Arial"/>
              <a:ea typeface="Arial"/>
              <a:cs typeface="Arial"/>
              <a:sym typeface="Arial"/>
            </a:endParaRPr>
          </a:p>
        </p:txBody>
      </p:sp>
      <p:sp>
        <p:nvSpPr>
          <p:cNvPr id="789" name="Google Shape;789;p6"/>
          <p:cNvSpPr txBox="1"/>
          <p:nvPr/>
        </p:nvSpPr>
        <p:spPr>
          <a:xfrm>
            <a:off x="236538" y="323331"/>
            <a:ext cx="8583000" cy="442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Question 3B</a:t>
            </a:r>
            <a:endParaRPr b="0" i="0" sz="2400" u="none" cap="none" strike="noStrike">
              <a:solidFill>
                <a:schemeClr val="lt1"/>
              </a:solidFill>
              <a:latin typeface="Times New Roman"/>
              <a:ea typeface="Times New Roman"/>
              <a:cs typeface="Times New Roman"/>
              <a:sym typeface="Times New Roman"/>
            </a:endParaRPr>
          </a:p>
        </p:txBody>
      </p:sp>
      <p:sp>
        <p:nvSpPr>
          <p:cNvPr id="790" name="Google Shape;790;p6"/>
          <p:cNvSpPr/>
          <p:nvPr/>
        </p:nvSpPr>
        <p:spPr>
          <a:xfrm>
            <a:off x="236538" y="978408"/>
            <a:ext cx="11669516" cy="4901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0" i="0" lang="en-US" sz="3200" u="none" cap="none" strike="noStrike">
                <a:solidFill>
                  <a:srgbClr val="000000"/>
                </a:solidFill>
                <a:latin typeface="Times New Roman"/>
                <a:ea typeface="Times New Roman"/>
                <a:cs typeface="Times New Roman"/>
                <a:sym typeface="Times New Roman"/>
              </a:rPr>
              <a:t>Based on the calculations in part A, what would be the reduction in the total number of schools in Mater if it were to achieve the same average school size as neighbor country C?</a:t>
            </a:r>
            <a:endParaRPr b="0" i="0" sz="32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g2b219d43bfc_0_12"/>
          <p:cNvSpPr txBox="1"/>
          <p:nvPr>
            <p:ph idx="6" type="body"/>
          </p:nvPr>
        </p:nvSpPr>
        <p:spPr>
          <a:xfrm>
            <a:off x="11512456" y="6261627"/>
            <a:ext cx="512100" cy="530400"/>
          </a:xfrm>
          <a:prstGeom prst="rect">
            <a:avLst/>
          </a:prstGeom>
        </p:spPr>
        <p:txBody>
          <a:bodyPr anchorCtr="0" anchor="ctr" bIns="34275" lIns="68575" spcFirstLastPara="1" rIns="68575" wrap="square" tIns="34275">
            <a:noAutofit/>
          </a:bodyPr>
          <a:lstStyle/>
          <a:p>
            <a:pPr indent="0" lvl="0" marL="0" rtl="0" algn="ctr">
              <a:spcBef>
                <a:spcPts val="1067"/>
              </a:spcBef>
              <a:spcAft>
                <a:spcPts val="0"/>
              </a:spcAft>
              <a:buNone/>
            </a:pPr>
            <a:r>
              <a:t/>
            </a:r>
            <a:endParaRPr/>
          </a:p>
        </p:txBody>
      </p:sp>
      <p:sp>
        <p:nvSpPr>
          <p:cNvPr id="797" name="Google Shape;797;g2b219d43bfc_0_12"/>
          <p:cNvSpPr txBox="1"/>
          <p:nvPr>
            <p:ph idx="7" type="body"/>
          </p:nvPr>
        </p:nvSpPr>
        <p:spPr>
          <a:xfrm>
            <a:off x="236537" y="323331"/>
            <a:ext cx="8583300" cy="442800"/>
          </a:xfrm>
          <a:prstGeom prst="rect">
            <a:avLst/>
          </a:prstGeom>
        </p:spPr>
        <p:txBody>
          <a:bodyPr anchorCtr="0" anchor="t" bIns="34275" lIns="68575" spcFirstLastPara="1" rIns="68575" wrap="square" tIns="34275">
            <a:noAutofit/>
          </a:bodyPr>
          <a:lstStyle/>
          <a:p>
            <a:pPr indent="0" lvl="0" marL="0" rtl="0" algn="l">
              <a:spcBef>
                <a:spcPts val="1067"/>
              </a:spcBef>
              <a:spcAft>
                <a:spcPts val="0"/>
              </a:spcAft>
              <a:buNone/>
            </a:pPr>
            <a:r>
              <a:rPr lang="en-US"/>
              <a:t>Question 3B: Suggested Answer</a:t>
            </a:r>
            <a:endParaRPr/>
          </a:p>
        </p:txBody>
      </p:sp>
      <p:sp>
        <p:nvSpPr>
          <p:cNvPr id="798" name="Google Shape;798;g2b219d43bfc_0_12"/>
          <p:cNvSpPr txBox="1"/>
          <p:nvPr>
            <p:ph idx="8" type="body"/>
          </p:nvPr>
        </p:nvSpPr>
        <p:spPr>
          <a:xfrm>
            <a:off x="236537" y="887509"/>
            <a:ext cx="11483100" cy="259500"/>
          </a:xfrm>
          <a:prstGeom prst="rect">
            <a:avLst/>
          </a:prstGeom>
        </p:spPr>
        <p:txBody>
          <a:bodyPr anchorCtr="0" anchor="t" bIns="34275" lIns="68575" spcFirstLastPara="1" rIns="68575" wrap="square" tIns="34275">
            <a:noAutofit/>
          </a:bodyPr>
          <a:lstStyle/>
          <a:p>
            <a:pPr indent="0" lvl="0" marL="457200" rtl="0" algn="l">
              <a:lnSpc>
                <a:spcPct val="100000"/>
              </a:lnSpc>
              <a:spcBef>
                <a:spcPts val="0"/>
              </a:spcBef>
              <a:spcAft>
                <a:spcPts val="0"/>
              </a:spcAft>
              <a:buNone/>
            </a:pPr>
            <a:r>
              <a:t/>
            </a:r>
            <a:endParaRPr i="0" sz="3900"/>
          </a:p>
          <a:p>
            <a:pPr indent="0" lvl="0" marL="457200" rtl="0" algn="l">
              <a:lnSpc>
                <a:spcPct val="100000"/>
              </a:lnSpc>
              <a:spcBef>
                <a:spcPts val="0"/>
              </a:spcBef>
              <a:spcAft>
                <a:spcPts val="0"/>
              </a:spcAft>
              <a:buNone/>
            </a:pPr>
            <a:r>
              <a:t/>
            </a:r>
            <a:endParaRPr i="0" sz="3900"/>
          </a:p>
          <a:p>
            <a:pPr indent="0" lvl="0" marL="0" rtl="0" algn="l">
              <a:lnSpc>
                <a:spcPct val="100000"/>
              </a:lnSpc>
              <a:spcBef>
                <a:spcPts val="0"/>
              </a:spcBef>
              <a:spcAft>
                <a:spcPts val="0"/>
              </a:spcAft>
              <a:buNone/>
            </a:pPr>
            <a:r>
              <a:t/>
            </a:r>
            <a:endParaRPr i="0" sz="3900"/>
          </a:p>
          <a:p>
            <a:pPr indent="0" lvl="0" marL="0" rtl="0" algn="ctr">
              <a:lnSpc>
                <a:spcPct val="100000"/>
              </a:lnSpc>
              <a:spcBef>
                <a:spcPts val="0"/>
              </a:spcBef>
              <a:spcAft>
                <a:spcPts val="0"/>
              </a:spcAft>
              <a:buNone/>
            </a:pPr>
            <a:r>
              <a:rPr i="0" lang="en-US" sz="3200"/>
              <a:t>2,250 schools would be closed—or about 37.5 percent of schools : solved by 6,000 - 3,750</a:t>
            </a:r>
            <a:endParaRPr i="0" sz="3200">
              <a:latin typeface="Calibri"/>
              <a:ea typeface="Calibri"/>
              <a:cs typeface="Calibri"/>
              <a:sym typeface="Calibri"/>
            </a:endParaRPr>
          </a:p>
          <a:p>
            <a:pPr indent="0" lvl="0" marL="0" rtl="0" algn="l">
              <a:spcBef>
                <a:spcPts val="1067"/>
              </a:spcBef>
              <a:spcAft>
                <a:spcPts val="0"/>
              </a:spcAft>
              <a:buNone/>
            </a:pPr>
            <a:r>
              <a:t/>
            </a:r>
            <a:endParaRPr sz="4367"/>
          </a:p>
          <a:p>
            <a:pPr indent="0" lvl="0" marL="0" rtl="0" algn="l">
              <a:spcBef>
                <a:spcPts val="1067"/>
              </a:spcBef>
              <a:spcAft>
                <a:spcPts val="0"/>
              </a:spcAft>
              <a:buNone/>
            </a:pPr>
            <a:r>
              <a:t/>
            </a:r>
            <a:endParaRPr sz="4367"/>
          </a:p>
          <a:p>
            <a:pPr indent="0" lvl="0" marL="0" rtl="0" algn="l">
              <a:spcBef>
                <a:spcPts val="1067"/>
              </a:spcBef>
              <a:spcAft>
                <a:spcPts val="0"/>
              </a:spcAft>
              <a:buNone/>
            </a:pPr>
            <a:r>
              <a:t/>
            </a:r>
            <a:endParaRPr sz="4367"/>
          </a:p>
        </p:txBody>
      </p:sp>
      <p:sp>
        <p:nvSpPr>
          <p:cNvPr id="799" name="Google Shape;799;g2b219d43bfc_0_12"/>
          <p:cNvSpPr txBox="1"/>
          <p:nvPr/>
        </p:nvSpPr>
        <p:spPr>
          <a:xfrm>
            <a:off x="3915450" y="6422383"/>
            <a:ext cx="1415100" cy="246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800" name="Google Shape;800;g2b219d43bfc_0_12"/>
          <p:cNvSpPr txBox="1"/>
          <p:nvPr/>
        </p:nvSpPr>
        <p:spPr>
          <a:xfrm>
            <a:off x="5514134" y="6411799"/>
            <a:ext cx="1108200" cy="246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Members</a:t>
            </a:r>
            <a:endParaRPr b="0" i="0" sz="1400" u="none" cap="none" strike="noStrike">
              <a:solidFill>
                <a:srgbClr val="000000"/>
              </a:solidFill>
              <a:latin typeface="Arial"/>
              <a:ea typeface="Arial"/>
              <a:cs typeface="Arial"/>
              <a:sym typeface="Arial"/>
            </a:endParaRPr>
          </a:p>
        </p:txBody>
      </p:sp>
      <p:sp>
        <p:nvSpPr>
          <p:cNvPr id="801" name="Google Shape;801;g2b219d43bfc_0_12"/>
          <p:cNvSpPr txBox="1"/>
          <p:nvPr/>
        </p:nvSpPr>
        <p:spPr>
          <a:xfrm>
            <a:off x="7059901" y="6411799"/>
            <a:ext cx="1108200" cy="246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Practice Case</a:t>
            </a:r>
            <a:endParaRPr b="0" i="0" sz="1400" u="none" cap="none" strike="noStrike">
              <a:solidFill>
                <a:srgbClr val="000000"/>
              </a:solidFill>
              <a:latin typeface="Arial"/>
              <a:ea typeface="Arial"/>
              <a:cs typeface="Arial"/>
              <a:sym typeface="Arial"/>
            </a:endParaRPr>
          </a:p>
        </p:txBody>
      </p:sp>
      <p:sp>
        <p:nvSpPr>
          <p:cNvPr id="802" name="Google Shape;802;g2b219d43bfc_0_12"/>
          <p:cNvSpPr txBox="1"/>
          <p:nvPr/>
        </p:nvSpPr>
        <p:spPr>
          <a:xfrm>
            <a:off x="8420922" y="6403638"/>
            <a:ext cx="1545900" cy="2595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Application Process</a:t>
            </a:r>
            <a:endParaRPr b="0" i="0" sz="1200" u="none" cap="none" strike="noStrike">
              <a:solidFill>
                <a:schemeClr val="dk1"/>
              </a:solidFill>
              <a:latin typeface="Times New Roman"/>
              <a:ea typeface="Times New Roman"/>
              <a:cs typeface="Times New Roman"/>
              <a:sym typeface="Times New Roman"/>
            </a:endParaRPr>
          </a:p>
        </p:txBody>
      </p:sp>
      <p:sp>
        <p:nvSpPr>
          <p:cNvPr id="803" name="Google Shape;803;g2b219d43bfc_0_12"/>
          <p:cNvSpPr txBox="1"/>
          <p:nvPr/>
        </p:nvSpPr>
        <p:spPr>
          <a:xfrm>
            <a:off x="2422600" y="6411799"/>
            <a:ext cx="1108200" cy="246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16"/>
          <p:cNvSpPr txBox="1"/>
          <p:nvPr/>
        </p:nvSpPr>
        <p:spPr>
          <a:xfrm>
            <a:off x="11512456" y="6261627"/>
            <a:ext cx="512064" cy="530352"/>
          </a:xfrm>
          <a:prstGeom prst="rect">
            <a:avLst/>
          </a:pr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809" name="Google Shape;809;p16"/>
          <p:cNvSpPr txBox="1"/>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810" name="Google Shape;810;p16"/>
          <p:cNvSpPr txBox="1"/>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Members</a:t>
            </a:r>
            <a:endParaRPr b="0" i="0" sz="1400" u="none" cap="none" strike="noStrike">
              <a:solidFill>
                <a:srgbClr val="000000"/>
              </a:solidFill>
              <a:latin typeface="Arial"/>
              <a:ea typeface="Arial"/>
              <a:cs typeface="Arial"/>
              <a:sym typeface="Arial"/>
            </a:endParaRPr>
          </a:p>
        </p:txBody>
      </p:sp>
      <p:sp>
        <p:nvSpPr>
          <p:cNvPr id="811" name="Google Shape;811;p16"/>
          <p:cNvSpPr txBox="1"/>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Practice Case</a:t>
            </a:r>
            <a:endParaRPr b="0" i="0" sz="1400" u="none" cap="none" strike="noStrike">
              <a:solidFill>
                <a:srgbClr val="000000"/>
              </a:solidFill>
              <a:latin typeface="Arial"/>
              <a:ea typeface="Arial"/>
              <a:cs typeface="Arial"/>
              <a:sym typeface="Arial"/>
            </a:endParaRPr>
          </a:p>
        </p:txBody>
      </p:sp>
      <p:sp>
        <p:nvSpPr>
          <p:cNvPr id="812" name="Google Shape;812;p16"/>
          <p:cNvSpPr txBox="1"/>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Application Process</a:t>
            </a:r>
            <a:endParaRPr b="0" i="0" sz="1200" u="none" cap="none" strike="noStrike">
              <a:solidFill>
                <a:schemeClr val="dk1"/>
              </a:solidFill>
              <a:latin typeface="Times New Roman"/>
              <a:ea typeface="Times New Roman"/>
              <a:cs typeface="Times New Roman"/>
              <a:sym typeface="Times New Roman"/>
            </a:endParaRPr>
          </a:p>
        </p:txBody>
      </p:sp>
      <p:sp>
        <p:nvSpPr>
          <p:cNvPr id="813" name="Google Shape;813;p16"/>
          <p:cNvSpPr txBox="1"/>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b="0" i="0" sz="1200" u="none" cap="none" strike="noStrike">
              <a:solidFill>
                <a:schemeClr val="dk1"/>
              </a:solidFill>
              <a:latin typeface="Times New Roman"/>
              <a:ea typeface="Times New Roman"/>
              <a:cs typeface="Times New Roman"/>
              <a:sym typeface="Times New Roman"/>
            </a:endParaRPr>
          </a:p>
        </p:txBody>
      </p:sp>
      <p:sp>
        <p:nvSpPr>
          <p:cNvPr id="814" name="Google Shape;814;p16"/>
          <p:cNvSpPr txBox="1"/>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22</a:t>
            </a:r>
            <a:endParaRPr b="0" i="0" sz="1400" u="none" cap="none" strike="noStrike">
              <a:solidFill>
                <a:srgbClr val="000000"/>
              </a:solidFill>
              <a:latin typeface="Arial"/>
              <a:ea typeface="Arial"/>
              <a:cs typeface="Arial"/>
              <a:sym typeface="Arial"/>
            </a:endParaRPr>
          </a:p>
        </p:txBody>
      </p:sp>
      <p:sp>
        <p:nvSpPr>
          <p:cNvPr id="815" name="Google Shape;815;p16"/>
          <p:cNvSpPr txBox="1"/>
          <p:nvPr/>
        </p:nvSpPr>
        <p:spPr>
          <a:xfrm>
            <a:off x="236538" y="323331"/>
            <a:ext cx="8583000" cy="442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Question 4</a:t>
            </a:r>
            <a:endParaRPr b="0" i="0" sz="2400" u="none" cap="none" strike="noStrike">
              <a:solidFill>
                <a:schemeClr val="lt1"/>
              </a:solidFill>
              <a:latin typeface="Times New Roman"/>
              <a:ea typeface="Times New Roman"/>
              <a:cs typeface="Times New Roman"/>
              <a:sym typeface="Times New Roman"/>
            </a:endParaRPr>
          </a:p>
        </p:txBody>
      </p:sp>
      <p:sp>
        <p:nvSpPr>
          <p:cNvPr id="816" name="Google Shape;816;p16"/>
          <p:cNvSpPr/>
          <p:nvPr/>
        </p:nvSpPr>
        <p:spPr>
          <a:xfrm>
            <a:off x="236538" y="978408"/>
            <a:ext cx="11669516" cy="4901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3200" u="none" cap="none" strike="noStrike">
                <a:solidFill>
                  <a:srgbClr val="000000"/>
                </a:solidFill>
                <a:latin typeface="Times New Roman"/>
                <a:ea typeface="Times New Roman"/>
                <a:cs typeface="Times New Roman"/>
                <a:sym typeface="Times New Roman"/>
              </a:rPr>
              <a:t>Based on the current state of the school system and the information that you have been provided, your client would like to hear your final recommendation regarding Mater’s most important areas for improvement and the initial actions to be taken.</a:t>
            </a:r>
            <a:endParaRPr b="0" i="0" sz="48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0" name="Shape 820"/>
        <p:cNvGrpSpPr/>
        <p:nvPr/>
      </p:nvGrpSpPr>
      <p:grpSpPr>
        <a:xfrm>
          <a:off x="0" y="0"/>
          <a:ext cx="0" cy="0"/>
          <a:chOff x="0" y="0"/>
          <a:chExt cx="0" cy="0"/>
        </a:xfrm>
      </p:grpSpPr>
      <p:sp>
        <p:nvSpPr>
          <p:cNvPr id="821" name="Google Shape;821;p19"/>
          <p:cNvSpPr txBox="1"/>
          <p:nvPr/>
        </p:nvSpPr>
        <p:spPr>
          <a:xfrm>
            <a:off x="11512456" y="6261627"/>
            <a:ext cx="512064" cy="530352"/>
          </a:xfrm>
          <a:prstGeom prst="rect">
            <a:avLst/>
          </a:pr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822" name="Google Shape;822;p19"/>
          <p:cNvSpPr txBox="1"/>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823" name="Google Shape;823;p19"/>
          <p:cNvSpPr txBox="1"/>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Members</a:t>
            </a:r>
            <a:endParaRPr b="0" i="0" sz="1400" u="none" cap="none" strike="noStrike">
              <a:solidFill>
                <a:srgbClr val="000000"/>
              </a:solidFill>
              <a:latin typeface="Arial"/>
              <a:ea typeface="Arial"/>
              <a:cs typeface="Arial"/>
              <a:sym typeface="Arial"/>
            </a:endParaRPr>
          </a:p>
        </p:txBody>
      </p:sp>
      <p:sp>
        <p:nvSpPr>
          <p:cNvPr id="824" name="Google Shape;824;p19"/>
          <p:cNvSpPr txBox="1"/>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Practice Case</a:t>
            </a:r>
            <a:endParaRPr b="0" i="0" sz="1400" u="none" cap="none" strike="noStrike">
              <a:solidFill>
                <a:srgbClr val="000000"/>
              </a:solidFill>
              <a:latin typeface="Arial"/>
              <a:ea typeface="Arial"/>
              <a:cs typeface="Arial"/>
              <a:sym typeface="Arial"/>
            </a:endParaRPr>
          </a:p>
        </p:txBody>
      </p:sp>
      <p:sp>
        <p:nvSpPr>
          <p:cNvPr id="825" name="Google Shape;825;p19"/>
          <p:cNvSpPr txBox="1"/>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Application Process</a:t>
            </a:r>
            <a:endParaRPr b="0" i="0" sz="1200" u="none" cap="none" strike="noStrike">
              <a:solidFill>
                <a:schemeClr val="dk1"/>
              </a:solidFill>
              <a:latin typeface="Times New Roman"/>
              <a:ea typeface="Times New Roman"/>
              <a:cs typeface="Times New Roman"/>
              <a:sym typeface="Times New Roman"/>
            </a:endParaRPr>
          </a:p>
        </p:txBody>
      </p:sp>
      <p:sp>
        <p:nvSpPr>
          <p:cNvPr id="826" name="Google Shape;826;p19"/>
          <p:cNvSpPr txBox="1"/>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b="0" i="0" sz="1200" u="none" cap="none" strike="noStrike">
              <a:solidFill>
                <a:schemeClr val="dk1"/>
              </a:solidFill>
              <a:latin typeface="Times New Roman"/>
              <a:ea typeface="Times New Roman"/>
              <a:cs typeface="Times New Roman"/>
              <a:sym typeface="Times New Roman"/>
            </a:endParaRPr>
          </a:p>
        </p:txBody>
      </p:sp>
      <p:sp>
        <p:nvSpPr>
          <p:cNvPr id="827" name="Google Shape;827;p19"/>
          <p:cNvSpPr txBox="1"/>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23</a:t>
            </a:r>
            <a:endParaRPr b="0" i="0" sz="1400" u="none" cap="none" strike="noStrike">
              <a:solidFill>
                <a:srgbClr val="000000"/>
              </a:solidFill>
              <a:latin typeface="Arial"/>
              <a:ea typeface="Arial"/>
              <a:cs typeface="Arial"/>
              <a:sym typeface="Arial"/>
            </a:endParaRPr>
          </a:p>
        </p:txBody>
      </p:sp>
      <p:sp>
        <p:nvSpPr>
          <p:cNvPr id="828" name="Google Shape;828;p19"/>
          <p:cNvSpPr txBox="1"/>
          <p:nvPr/>
        </p:nvSpPr>
        <p:spPr>
          <a:xfrm>
            <a:off x="236538" y="304587"/>
            <a:ext cx="8583000" cy="442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Question 4: Suggested Answer</a:t>
            </a:r>
            <a:endParaRPr b="0" i="0" sz="2400" u="none" cap="none" strike="noStrike">
              <a:solidFill>
                <a:schemeClr val="lt1"/>
              </a:solidFill>
              <a:latin typeface="Times New Roman"/>
              <a:ea typeface="Times New Roman"/>
              <a:cs typeface="Times New Roman"/>
              <a:sym typeface="Times New Roman"/>
            </a:endParaRPr>
          </a:p>
        </p:txBody>
      </p:sp>
      <p:grpSp>
        <p:nvGrpSpPr>
          <p:cNvPr id="829" name="Google Shape;829;p19"/>
          <p:cNvGrpSpPr/>
          <p:nvPr/>
        </p:nvGrpSpPr>
        <p:grpSpPr>
          <a:xfrm>
            <a:off x="1119561" y="1526375"/>
            <a:ext cx="9764698" cy="1086678"/>
            <a:chOff x="448092" y="1134638"/>
            <a:chExt cx="9764698" cy="1086678"/>
          </a:xfrm>
        </p:grpSpPr>
        <p:sp>
          <p:nvSpPr>
            <p:cNvPr id="830" name="Google Shape;830;p19"/>
            <p:cNvSpPr/>
            <p:nvPr/>
          </p:nvSpPr>
          <p:spPr>
            <a:xfrm>
              <a:off x="448092" y="1134638"/>
              <a:ext cx="1086678" cy="1086678"/>
            </a:xfrm>
            <a:prstGeom prst="ellipse">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831" name="Google Shape;831;p19"/>
            <p:cNvSpPr/>
            <p:nvPr/>
          </p:nvSpPr>
          <p:spPr>
            <a:xfrm>
              <a:off x="991431" y="1134638"/>
              <a:ext cx="9221359" cy="1086678"/>
            </a:xfrm>
            <a:prstGeom prst="homePlate">
              <a:avLst>
                <a:gd fmla="val 50000" name="adj"/>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	 Larger class sizes with fewer schools</a:t>
              </a:r>
              <a:endParaRPr b="0" i="0" sz="1400" u="none" cap="none" strike="noStrike">
                <a:solidFill>
                  <a:srgbClr val="000000"/>
                </a:solidFill>
                <a:latin typeface="Arial"/>
                <a:ea typeface="Arial"/>
                <a:cs typeface="Arial"/>
                <a:sym typeface="Arial"/>
              </a:endParaRPr>
            </a:p>
          </p:txBody>
        </p:sp>
      </p:grpSp>
      <p:grpSp>
        <p:nvGrpSpPr>
          <p:cNvPr id="832" name="Google Shape;832;p19"/>
          <p:cNvGrpSpPr/>
          <p:nvPr/>
        </p:nvGrpSpPr>
        <p:grpSpPr>
          <a:xfrm>
            <a:off x="1119561" y="2885661"/>
            <a:ext cx="9764698" cy="1086678"/>
            <a:chOff x="448092" y="1134638"/>
            <a:chExt cx="9764698" cy="1086678"/>
          </a:xfrm>
        </p:grpSpPr>
        <p:sp>
          <p:nvSpPr>
            <p:cNvPr id="833" name="Google Shape;833;p19"/>
            <p:cNvSpPr/>
            <p:nvPr/>
          </p:nvSpPr>
          <p:spPr>
            <a:xfrm>
              <a:off x="448092" y="1134638"/>
              <a:ext cx="1086678" cy="1086678"/>
            </a:xfrm>
            <a:prstGeom prst="ellipse">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834" name="Google Shape;834;p19"/>
            <p:cNvSpPr/>
            <p:nvPr/>
          </p:nvSpPr>
          <p:spPr>
            <a:xfrm>
              <a:off x="991431" y="1134638"/>
              <a:ext cx="9221359" cy="1086678"/>
            </a:xfrm>
            <a:prstGeom prst="homePlate">
              <a:avLst>
                <a:gd fmla="val 50000" name="adj"/>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	 Continue to compare system to successful countries &amp; their metrics</a:t>
              </a:r>
              <a:endParaRPr b="0" i="0" sz="1400" u="none" cap="none" strike="noStrike">
                <a:solidFill>
                  <a:srgbClr val="000000"/>
                </a:solidFill>
                <a:latin typeface="Arial"/>
                <a:ea typeface="Arial"/>
                <a:cs typeface="Arial"/>
                <a:sym typeface="Arial"/>
              </a:endParaRPr>
            </a:p>
          </p:txBody>
        </p:sp>
      </p:grpSp>
      <p:grpSp>
        <p:nvGrpSpPr>
          <p:cNvPr id="835" name="Google Shape;835;p19"/>
          <p:cNvGrpSpPr/>
          <p:nvPr/>
        </p:nvGrpSpPr>
        <p:grpSpPr>
          <a:xfrm>
            <a:off x="1119561" y="4244947"/>
            <a:ext cx="9764698" cy="1086678"/>
            <a:chOff x="448092" y="1134638"/>
            <a:chExt cx="9764698" cy="1086678"/>
          </a:xfrm>
        </p:grpSpPr>
        <p:sp>
          <p:nvSpPr>
            <p:cNvPr id="836" name="Google Shape;836;p19"/>
            <p:cNvSpPr/>
            <p:nvPr/>
          </p:nvSpPr>
          <p:spPr>
            <a:xfrm>
              <a:off x="448092" y="1134638"/>
              <a:ext cx="1086678" cy="1086678"/>
            </a:xfrm>
            <a:prstGeom prst="ellipse">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837" name="Google Shape;837;p19"/>
            <p:cNvSpPr/>
            <p:nvPr/>
          </p:nvSpPr>
          <p:spPr>
            <a:xfrm>
              <a:off x="991431" y="1134638"/>
              <a:ext cx="9221359" cy="1086678"/>
            </a:xfrm>
            <a:prstGeom prst="homePlate">
              <a:avLst>
                <a:gd fmla="val 50000" name="adj"/>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3"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	 Increase spending per student on education</a:t>
              </a:r>
              <a:endParaRPr b="0" i="0" sz="2000" u="none" cap="none" strike="noStrike">
                <a:solidFill>
                  <a:srgbClr val="000000"/>
                </a:solidFill>
                <a:latin typeface="Arial"/>
                <a:ea typeface="Arial"/>
                <a:cs typeface="Arial"/>
                <a:sym typeface="Arial"/>
              </a:endParaRPr>
            </a:p>
          </p:txBody>
        </p:sp>
      </p:grpSp>
      <p:pic>
        <p:nvPicPr>
          <p:cNvPr descr="Group of women with solid fill" id="838" name="Google Shape;838;p19"/>
          <p:cNvPicPr preferRelativeResize="0"/>
          <p:nvPr/>
        </p:nvPicPr>
        <p:blipFill rotWithShape="1">
          <a:blip r:embed="rId3">
            <a:alphaModFix/>
          </a:blip>
          <a:srcRect b="0" l="0" r="0" t="0"/>
          <a:stretch/>
        </p:blipFill>
        <p:spPr>
          <a:xfrm>
            <a:off x="1205700" y="1612514"/>
            <a:ext cx="914400" cy="914400"/>
          </a:xfrm>
          <a:prstGeom prst="rect">
            <a:avLst/>
          </a:prstGeom>
          <a:noFill/>
          <a:ln>
            <a:noFill/>
          </a:ln>
        </p:spPr>
      </p:pic>
      <p:pic>
        <p:nvPicPr>
          <p:cNvPr descr="Map with pin with solid fill" id="839" name="Google Shape;839;p19"/>
          <p:cNvPicPr preferRelativeResize="0"/>
          <p:nvPr/>
        </p:nvPicPr>
        <p:blipFill rotWithShape="1">
          <a:blip r:embed="rId4">
            <a:alphaModFix/>
          </a:blip>
          <a:srcRect b="0" l="0" r="0" t="0"/>
          <a:stretch/>
        </p:blipFill>
        <p:spPr>
          <a:xfrm>
            <a:off x="1205700" y="2934841"/>
            <a:ext cx="914400" cy="914400"/>
          </a:xfrm>
          <a:prstGeom prst="rect">
            <a:avLst/>
          </a:prstGeom>
          <a:noFill/>
          <a:ln>
            <a:noFill/>
          </a:ln>
        </p:spPr>
      </p:pic>
      <p:pic>
        <p:nvPicPr>
          <p:cNvPr descr="Flying Money with solid fill" id="840" name="Google Shape;840;p19"/>
          <p:cNvPicPr preferRelativeResize="0"/>
          <p:nvPr/>
        </p:nvPicPr>
        <p:blipFill rotWithShape="1">
          <a:blip r:embed="rId5">
            <a:alphaModFix/>
          </a:blip>
          <a:srcRect b="0" l="0" r="0" t="0"/>
          <a:stretch/>
        </p:blipFill>
        <p:spPr>
          <a:xfrm>
            <a:off x="1205700" y="4331086"/>
            <a:ext cx="914400" cy="914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21"/>
          <p:cNvSpPr txBox="1"/>
          <p:nvPr/>
        </p:nvSpPr>
        <p:spPr>
          <a:xfrm>
            <a:off x="11512456" y="6261627"/>
            <a:ext cx="512064" cy="530352"/>
          </a:xfrm>
          <a:prstGeom prst="rect">
            <a:avLst/>
          </a:pr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846" name="Google Shape;846;p21"/>
          <p:cNvSpPr txBox="1"/>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847" name="Google Shape;847;p21"/>
          <p:cNvSpPr txBox="1"/>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Members</a:t>
            </a:r>
            <a:endParaRPr b="0" i="0" sz="1400" u="none" cap="none" strike="noStrike">
              <a:solidFill>
                <a:srgbClr val="000000"/>
              </a:solidFill>
              <a:latin typeface="Arial"/>
              <a:ea typeface="Arial"/>
              <a:cs typeface="Arial"/>
              <a:sym typeface="Arial"/>
            </a:endParaRPr>
          </a:p>
        </p:txBody>
      </p:sp>
      <p:sp>
        <p:nvSpPr>
          <p:cNvPr id="848" name="Google Shape;848;p21"/>
          <p:cNvSpPr txBox="1"/>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Practice Case</a:t>
            </a:r>
            <a:endParaRPr b="0" i="0" sz="1400" u="none" cap="none" strike="noStrike">
              <a:solidFill>
                <a:srgbClr val="000000"/>
              </a:solidFill>
              <a:latin typeface="Arial"/>
              <a:ea typeface="Arial"/>
              <a:cs typeface="Arial"/>
              <a:sym typeface="Arial"/>
            </a:endParaRPr>
          </a:p>
        </p:txBody>
      </p:sp>
      <p:sp>
        <p:nvSpPr>
          <p:cNvPr id="849" name="Google Shape;849;p21"/>
          <p:cNvSpPr txBox="1"/>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Application Process</a:t>
            </a:r>
            <a:endParaRPr b="0" i="0" sz="1200" u="none" cap="none" strike="noStrike">
              <a:solidFill>
                <a:schemeClr val="dk1"/>
              </a:solidFill>
              <a:latin typeface="Times New Roman"/>
              <a:ea typeface="Times New Roman"/>
              <a:cs typeface="Times New Roman"/>
              <a:sym typeface="Times New Roman"/>
            </a:endParaRPr>
          </a:p>
        </p:txBody>
      </p:sp>
      <p:sp>
        <p:nvSpPr>
          <p:cNvPr id="850" name="Google Shape;850;p21"/>
          <p:cNvSpPr txBox="1"/>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b="0" i="0" sz="1200" u="none" cap="none" strike="noStrike">
              <a:solidFill>
                <a:schemeClr val="dk1"/>
              </a:solidFill>
              <a:latin typeface="Times New Roman"/>
              <a:ea typeface="Times New Roman"/>
              <a:cs typeface="Times New Roman"/>
              <a:sym typeface="Times New Roman"/>
            </a:endParaRPr>
          </a:p>
        </p:txBody>
      </p:sp>
      <p:sp>
        <p:nvSpPr>
          <p:cNvPr id="851" name="Google Shape;851;p21"/>
          <p:cNvSpPr txBox="1"/>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24</a:t>
            </a:r>
            <a:endParaRPr b="0" i="0" sz="1400" u="none" cap="none" strike="noStrike">
              <a:solidFill>
                <a:srgbClr val="000000"/>
              </a:solidFill>
              <a:latin typeface="Arial"/>
              <a:ea typeface="Arial"/>
              <a:cs typeface="Arial"/>
              <a:sym typeface="Arial"/>
            </a:endParaRPr>
          </a:p>
        </p:txBody>
      </p:sp>
      <p:sp>
        <p:nvSpPr>
          <p:cNvPr id="852" name="Google Shape;852;p21"/>
          <p:cNvSpPr txBox="1"/>
          <p:nvPr/>
        </p:nvSpPr>
        <p:spPr>
          <a:xfrm>
            <a:off x="236538" y="323331"/>
            <a:ext cx="8583000" cy="442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Tips for a </a:t>
            </a:r>
            <a:r>
              <a:rPr lang="en-US" sz="2400">
                <a:solidFill>
                  <a:schemeClr val="lt1"/>
                </a:solidFill>
                <a:latin typeface="Times New Roman"/>
                <a:ea typeface="Times New Roman"/>
                <a:cs typeface="Times New Roman"/>
                <a:sym typeface="Times New Roman"/>
              </a:rPr>
              <a:t>Strong</a:t>
            </a:r>
            <a:r>
              <a:rPr b="0" i="0" lang="en-US" sz="2400" u="none" cap="none" strike="noStrike">
                <a:solidFill>
                  <a:schemeClr val="lt1"/>
                </a:solidFill>
                <a:latin typeface="Times New Roman"/>
                <a:ea typeface="Times New Roman"/>
                <a:cs typeface="Times New Roman"/>
                <a:sym typeface="Times New Roman"/>
              </a:rPr>
              <a:t> Recommendation</a:t>
            </a:r>
            <a:endParaRPr b="0" i="0" sz="2400" u="none" cap="none" strike="noStrike">
              <a:solidFill>
                <a:schemeClr val="lt1"/>
              </a:solidFill>
              <a:latin typeface="Times New Roman"/>
              <a:ea typeface="Times New Roman"/>
              <a:cs typeface="Times New Roman"/>
              <a:sym typeface="Times New Roman"/>
            </a:endParaRPr>
          </a:p>
        </p:txBody>
      </p:sp>
      <p:sp>
        <p:nvSpPr>
          <p:cNvPr id="853" name="Google Shape;853;p21"/>
          <p:cNvSpPr/>
          <p:nvPr/>
        </p:nvSpPr>
        <p:spPr>
          <a:xfrm>
            <a:off x="408229" y="1632959"/>
            <a:ext cx="11313042" cy="3439363"/>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chemeClr val="dk1"/>
              </a:buClr>
              <a:buSzPts val="3600"/>
              <a:buFont typeface="Noto Sans Symbols"/>
              <a:buChar char="▪"/>
            </a:pPr>
            <a:r>
              <a:rPr b="0" i="0" lang="en-US" sz="3200" u="none" cap="none" strike="noStrike">
                <a:solidFill>
                  <a:schemeClr val="dk1"/>
                </a:solidFill>
                <a:latin typeface="Times New Roman"/>
                <a:ea typeface="Times New Roman"/>
                <a:cs typeface="Times New Roman"/>
                <a:sym typeface="Times New Roman"/>
              </a:rPr>
              <a:t>Provide a clear recommendation first</a:t>
            </a:r>
            <a:endParaRPr b="0" i="0" sz="1200" u="none" cap="none" strike="noStrike">
              <a:solidFill>
                <a:schemeClr val="dk1"/>
              </a:solidFill>
              <a:latin typeface="Arial"/>
              <a:ea typeface="Arial"/>
              <a:cs typeface="Arial"/>
              <a:sym typeface="Arial"/>
            </a:endParaRPr>
          </a:p>
          <a:p>
            <a:pPr indent="-571500" lvl="0" marL="571500" marR="0" rtl="0" algn="l">
              <a:lnSpc>
                <a:spcPct val="100000"/>
              </a:lnSpc>
              <a:spcBef>
                <a:spcPts val="1920"/>
              </a:spcBef>
              <a:spcAft>
                <a:spcPts val="0"/>
              </a:spcAft>
              <a:buClr>
                <a:schemeClr val="dk1"/>
              </a:buClr>
              <a:buSzPts val="3600"/>
              <a:buFont typeface="Noto Sans Symbols"/>
              <a:buChar char="▪"/>
            </a:pPr>
            <a:r>
              <a:rPr b="0" i="0" lang="en-US" sz="3200" u="none" cap="none" strike="noStrike">
                <a:solidFill>
                  <a:schemeClr val="dk1"/>
                </a:solidFill>
                <a:latin typeface="Times New Roman"/>
                <a:ea typeface="Times New Roman"/>
                <a:cs typeface="Times New Roman"/>
                <a:sym typeface="Times New Roman"/>
              </a:rPr>
              <a:t>Back up recommendation with findings from the case</a:t>
            </a:r>
            <a:endParaRPr b="0" i="0" sz="1200" u="none" cap="none" strike="noStrike">
              <a:solidFill>
                <a:schemeClr val="dk1"/>
              </a:solidFill>
              <a:latin typeface="Arial"/>
              <a:ea typeface="Arial"/>
              <a:cs typeface="Arial"/>
              <a:sym typeface="Arial"/>
            </a:endParaRPr>
          </a:p>
          <a:p>
            <a:pPr indent="-571500" lvl="0" marL="571500" marR="0" rtl="0" algn="l">
              <a:lnSpc>
                <a:spcPct val="100000"/>
              </a:lnSpc>
              <a:spcBef>
                <a:spcPts val="1920"/>
              </a:spcBef>
              <a:spcAft>
                <a:spcPts val="0"/>
              </a:spcAft>
              <a:buClr>
                <a:schemeClr val="dk1"/>
              </a:buClr>
              <a:buSzPts val="3600"/>
              <a:buFont typeface="Noto Sans Symbols"/>
              <a:buChar char="▪"/>
            </a:pPr>
            <a:r>
              <a:rPr b="0" i="0" lang="en-US" sz="3200" u="none" cap="none" strike="noStrike">
                <a:solidFill>
                  <a:schemeClr val="dk1"/>
                </a:solidFill>
                <a:latin typeface="Times New Roman"/>
                <a:ea typeface="Times New Roman"/>
                <a:cs typeface="Times New Roman"/>
                <a:sym typeface="Times New Roman"/>
              </a:rPr>
              <a:t>Consider any risks to the suggested recommendation &amp; ways to mitigate these risks</a:t>
            </a:r>
            <a:endParaRPr b="0" i="0" sz="1200" u="none" cap="none" strike="noStrike">
              <a:solidFill>
                <a:schemeClr val="dk1"/>
              </a:solidFill>
              <a:latin typeface="Arial"/>
              <a:ea typeface="Arial"/>
              <a:cs typeface="Arial"/>
              <a:sym typeface="Arial"/>
            </a:endParaRPr>
          </a:p>
          <a:p>
            <a:pPr indent="-571500" lvl="0" marL="571500" marR="0" rtl="0" algn="l">
              <a:lnSpc>
                <a:spcPct val="100000"/>
              </a:lnSpc>
              <a:spcBef>
                <a:spcPts val="1920"/>
              </a:spcBef>
              <a:spcAft>
                <a:spcPts val="1200"/>
              </a:spcAft>
              <a:buClr>
                <a:schemeClr val="dk1"/>
              </a:buClr>
              <a:buSzPts val="3600"/>
              <a:buFont typeface="Noto Sans Symbols"/>
              <a:buChar char="▪"/>
            </a:pPr>
            <a:r>
              <a:rPr b="0" i="0" lang="en-US" sz="3200" u="none" cap="none" strike="noStrike">
                <a:solidFill>
                  <a:schemeClr val="dk1"/>
                </a:solidFill>
                <a:latin typeface="Times New Roman"/>
                <a:ea typeface="Times New Roman"/>
                <a:cs typeface="Times New Roman"/>
                <a:sym typeface="Times New Roman"/>
              </a:rPr>
              <a:t>Outline next steps in research to solidify the recommendation</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5"/>
          <p:cNvSpPr txBox="1"/>
          <p:nvPr>
            <p:ph idx="1" type="body"/>
          </p:nvPr>
        </p:nvSpPr>
        <p:spPr>
          <a:xfrm>
            <a:off x="236538" y="323331"/>
            <a:ext cx="8582997" cy="4429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Introductions</a:t>
            </a:r>
            <a:endParaRPr/>
          </a:p>
        </p:txBody>
      </p:sp>
      <p:sp>
        <p:nvSpPr>
          <p:cNvPr id="365" name="Google Shape;365;p25"/>
          <p:cNvSpPr txBox="1"/>
          <p:nvPr>
            <p:ph idx="8" type="body"/>
          </p:nvPr>
        </p:nvSpPr>
        <p:spPr>
          <a:xfrm>
            <a:off x="11512456" y="6268164"/>
            <a:ext cx="512064" cy="530352"/>
          </a:xfrm>
          <a:prstGeom prst="rect">
            <a:avLst/>
          </a:prstGeom>
          <a:noFill/>
          <a:ln cap="flat" cmpd="sng" w="9525">
            <a:solidFill>
              <a:srgbClr val="021E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lang="en-US"/>
              <a:t>1</a:t>
            </a:r>
            <a:endParaRPr/>
          </a:p>
        </p:txBody>
      </p:sp>
      <p:sp>
        <p:nvSpPr>
          <p:cNvPr id="366" name="Google Shape;366;p25"/>
          <p:cNvSpPr txBox="1"/>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lt1"/>
              </a:buClr>
              <a:buSzPts val="24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367" name="Google Shape;367;p25"/>
          <p:cNvSpPr txBox="1"/>
          <p:nvPr>
            <p:ph idx="2" type="body"/>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Our Members</a:t>
            </a:r>
            <a:endParaRPr/>
          </a:p>
        </p:txBody>
      </p:sp>
      <p:sp>
        <p:nvSpPr>
          <p:cNvPr id="368" name="Google Shape;368;p25"/>
          <p:cNvSpPr txBox="1"/>
          <p:nvPr>
            <p:ph idx="3" type="body"/>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Practice Case</a:t>
            </a:r>
            <a:endParaRPr/>
          </a:p>
        </p:txBody>
      </p:sp>
      <p:sp>
        <p:nvSpPr>
          <p:cNvPr id="369" name="Google Shape;369;p25"/>
          <p:cNvSpPr txBox="1"/>
          <p:nvPr>
            <p:ph idx="4" type="body"/>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rPr>
              <a:t>Application Process</a:t>
            </a:r>
            <a:endParaRPr>
              <a:solidFill>
                <a:schemeClr val="dk1"/>
              </a:solidFill>
            </a:endParaRPr>
          </a:p>
        </p:txBody>
      </p:sp>
      <p:sp>
        <p:nvSpPr>
          <p:cNvPr id="370" name="Google Shape;370;p25"/>
          <p:cNvSpPr txBox="1"/>
          <p:nvPr>
            <p:ph idx="5" type="body"/>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rPr>
              <a:t>Our Mission</a:t>
            </a:r>
            <a:endParaRPr>
              <a:solidFill>
                <a:schemeClr val="lt1"/>
              </a:solidFill>
            </a:endParaRPr>
          </a:p>
        </p:txBody>
      </p:sp>
      <p:sp>
        <p:nvSpPr>
          <p:cNvPr id="371" name="Google Shape;371;p25">
            <a:hlinkClick r:id="rId3"/>
          </p:cNvPr>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72" name="Google Shape;372;p25"/>
          <p:cNvGrpSpPr/>
          <p:nvPr/>
        </p:nvGrpSpPr>
        <p:grpSpPr>
          <a:xfrm>
            <a:off x="8953978" y="4321623"/>
            <a:ext cx="2685011" cy="1485844"/>
            <a:chOff x="8952000" y="4321623"/>
            <a:chExt cx="2685011" cy="1485844"/>
          </a:xfrm>
        </p:grpSpPr>
        <p:sp>
          <p:nvSpPr>
            <p:cNvPr id="373" name="Google Shape;373;p25"/>
            <p:cNvSpPr/>
            <p:nvPr/>
          </p:nvSpPr>
          <p:spPr>
            <a:xfrm>
              <a:off x="8952000" y="4321623"/>
              <a:ext cx="2685011" cy="148584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4" name="Google Shape;374;p25"/>
            <p:cNvSpPr txBox="1"/>
            <p:nvPr/>
          </p:nvSpPr>
          <p:spPr>
            <a:xfrm>
              <a:off x="9018232" y="4572564"/>
              <a:ext cx="25524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2F2F2"/>
                  </a:solidFill>
                  <a:latin typeface="Times New Roman"/>
                  <a:ea typeface="Times New Roman"/>
                  <a:cs typeface="Times New Roman"/>
                  <a:sym typeface="Times New Roman"/>
                </a:rPr>
                <a:t>Ben Goebig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1800" u="none" cap="none" strike="noStrike">
                  <a:solidFill>
                    <a:srgbClr val="F2F2F2"/>
                  </a:solidFill>
                  <a:latin typeface="Times New Roman"/>
                  <a:ea typeface="Times New Roman"/>
                  <a:cs typeface="Times New Roman"/>
                  <a:sym typeface="Times New Roman"/>
                </a:rPr>
                <a:t>Recruitment Partner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1" lang="en-US" sz="1800" u="none" cap="none" strike="noStrike">
                  <a:solidFill>
                    <a:srgbClr val="F2F2F2"/>
                  </a:solidFill>
                  <a:latin typeface="Times New Roman"/>
                  <a:ea typeface="Times New Roman"/>
                  <a:cs typeface="Times New Roman"/>
                  <a:sym typeface="Times New Roman"/>
                </a:rPr>
                <a:t>Accountancy &amp; IS</a:t>
              </a:r>
              <a:endParaRPr b="0" i="1" sz="1800" u="none" cap="none" strike="noStrike">
                <a:solidFill>
                  <a:srgbClr val="F2F2F2"/>
                </a:solidFill>
                <a:latin typeface="Times New Roman"/>
                <a:ea typeface="Times New Roman"/>
                <a:cs typeface="Times New Roman"/>
                <a:sym typeface="Times New Roman"/>
              </a:endParaRPr>
            </a:p>
          </p:txBody>
        </p:sp>
      </p:grpSp>
      <p:grpSp>
        <p:nvGrpSpPr>
          <p:cNvPr id="375" name="Google Shape;375;p25"/>
          <p:cNvGrpSpPr/>
          <p:nvPr/>
        </p:nvGrpSpPr>
        <p:grpSpPr>
          <a:xfrm>
            <a:off x="3307139" y="1050531"/>
            <a:ext cx="2688969" cy="4756935"/>
            <a:chOff x="3307800" y="1050531"/>
            <a:chExt cx="2688969" cy="4756935"/>
          </a:xfrm>
        </p:grpSpPr>
        <p:grpSp>
          <p:nvGrpSpPr>
            <p:cNvPr id="376" name="Google Shape;376;p25"/>
            <p:cNvGrpSpPr/>
            <p:nvPr/>
          </p:nvGrpSpPr>
          <p:grpSpPr>
            <a:xfrm>
              <a:off x="3307800" y="4321623"/>
              <a:ext cx="2685011" cy="1485843"/>
              <a:chOff x="3307800" y="4321623"/>
              <a:chExt cx="2685011" cy="1485843"/>
            </a:xfrm>
          </p:grpSpPr>
          <p:sp>
            <p:nvSpPr>
              <p:cNvPr id="377" name="Google Shape;377;p25"/>
              <p:cNvSpPr/>
              <p:nvPr/>
            </p:nvSpPr>
            <p:spPr>
              <a:xfrm>
                <a:off x="3307800" y="4321623"/>
                <a:ext cx="2685011" cy="14858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8" name="Google Shape;378;p25"/>
              <p:cNvSpPr txBox="1"/>
              <p:nvPr/>
            </p:nvSpPr>
            <p:spPr>
              <a:xfrm>
                <a:off x="3398638" y="4572564"/>
                <a:ext cx="2503334"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2F2F2"/>
                    </a:solidFill>
                    <a:latin typeface="Times New Roman"/>
                    <a:ea typeface="Times New Roman"/>
                    <a:cs typeface="Times New Roman"/>
                    <a:sym typeface="Times New Roman"/>
                  </a:rPr>
                  <a:t>Lauren Cerbin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1800" u="none" cap="none" strike="noStrike">
                    <a:solidFill>
                      <a:srgbClr val="F2F2F2"/>
                    </a:solidFill>
                    <a:latin typeface="Times New Roman"/>
                    <a:ea typeface="Times New Roman"/>
                    <a:cs typeface="Times New Roman"/>
                    <a:sym typeface="Times New Roman"/>
                  </a:rPr>
                  <a:t>Managing Partner</a:t>
                </a:r>
                <a:endParaRPr b="0" i="0" sz="1800" u="none" cap="none" strike="noStrike">
                  <a:solidFill>
                    <a:srgbClr val="F2F2F2"/>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000"/>
                  <a:buFont typeface="Arial"/>
                  <a:buNone/>
                </a:pPr>
                <a:r>
                  <a:rPr b="0" i="1" lang="en-US" sz="1800" u="none" cap="none" strike="noStrike">
                    <a:solidFill>
                      <a:srgbClr val="F2F2F2"/>
                    </a:solidFill>
                    <a:latin typeface="Times New Roman"/>
                    <a:ea typeface="Times New Roman"/>
                    <a:cs typeface="Times New Roman"/>
                    <a:sym typeface="Times New Roman"/>
                  </a:rPr>
                  <a:t>Accountancy &amp; Finance</a:t>
                </a:r>
                <a:endParaRPr b="0" i="1" sz="1800" u="none" cap="none" strike="noStrike">
                  <a:solidFill>
                    <a:srgbClr val="F2F2F2"/>
                  </a:solidFill>
                  <a:latin typeface="Arial"/>
                  <a:ea typeface="Arial"/>
                  <a:cs typeface="Arial"/>
                  <a:sym typeface="Arial"/>
                </a:endParaRPr>
              </a:p>
            </p:txBody>
          </p:sp>
        </p:grpSp>
        <p:pic>
          <p:nvPicPr>
            <p:cNvPr descr="A person with long hair in front of bushes&#10;&#10;Description automatically generated" id="379" name="Google Shape;379;p25"/>
            <p:cNvPicPr preferRelativeResize="0"/>
            <p:nvPr/>
          </p:nvPicPr>
          <p:blipFill rotWithShape="1">
            <a:blip r:embed="rId4">
              <a:alphaModFix/>
            </a:blip>
            <a:srcRect b="2692" l="6612" r="6784" t="0"/>
            <a:stretch/>
          </p:blipFill>
          <p:spPr>
            <a:xfrm>
              <a:off x="3308433" y="1050531"/>
              <a:ext cx="2688336" cy="3275920"/>
            </a:xfrm>
            <a:prstGeom prst="rect">
              <a:avLst/>
            </a:prstGeom>
            <a:noFill/>
            <a:ln>
              <a:noFill/>
            </a:ln>
          </p:spPr>
        </p:pic>
      </p:grpSp>
      <p:grpSp>
        <p:nvGrpSpPr>
          <p:cNvPr id="380" name="Google Shape;380;p25"/>
          <p:cNvGrpSpPr/>
          <p:nvPr/>
        </p:nvGrpSpPr>
        <p:grpSpPr>
          <a:xfrm>
            <a:off x="485698" y="1050531"/>
            <a:ext cx="2685012" cy="4756936"/>
            <a:chOff x="485698" y="1050531"/>
            <a:chExt cx="2685012" cy="4756936"/>
          </a:xfrm>
        </p:grpSpPr>
        <p:grpSp>
          <p:nvGrpSpPr>
            <p:cNvPr id="381" name="Google Shape;381;p25"/>
            <p:cNvGrpSpPr/>
            <p:nvPr/>
          </p:nvGrpSpPr>
          <p:grpSpPr>
            <a:xfrm>
              <a:off x="485699" y="4321625"/>
              <a:ext cx="2685011" cy="1485842"/>
              <a:chOff x="485699" y="4321625"/>
              <a:chExt cx="2685011" cy="1485842"/>
            </a:xfrm>
          </p:grpSpPr>
          <p:sp>
            <p:nvSpPr>
              <p:cNvPr id="382" name="Google Shape;382;p25"/>
              <p:cNvSpPr/>
              <p:nvPr/>
            </p:nvSpPr>
            <p:spPr>
              <a:xfrm>
                <a:off x="485699" y="4321625"/>
                <a:ext cx="2685011" cy="148584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3" name="Google Shape;383;p25"/>
              <p:cNvSpPr txBox="1"/>
              <p:nvPr/>
            </p:nvSpPr>
            <p:spPr>
              <a:xfrm>
                <a:off x="551933" y="4572564"/>
                <a:ext cx="2552546"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2F2F2"/>
                    </a:solidFill>
                    <a:latin typeface="Times New Roman"/>
                    <a:ea typeface="Times New Roman"/>
                    <a:cs typeface="Times New Roman"/>
                    <a:sym typeface="Times New Roman"/>
                  </a:rPr>
                  <a:t>Nicola Setterdahl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1800" u="none" cap="none" strike="noStrike">
                    <a:solidFill>
                      <a:srgbClr val="F2F2F2"/>
                    </a:solidFill>
                    <a:latin typeface="Times New Roman"/>
                    <a:ea typeface="Times New Roman"/>
                    <a:cs typeface="Times New Roman"/>
                    <a:sym typeface="Times New Roman"/>
                  </a:rPr>
                  <a:t>Managing Partner</a:t>
                </a:r>
                <a:endParaRPr b="0" i="0" sz="1800" u="none" cap="none" strike="noStrike">
                  <a:solidFill>
                    <a:srgbClr val="F2F2F2"/>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000"/>
                  <a:buFont typeface="Arial"/>
                  <a:buNone/>
                </a:pPr>
                <a:r>
                  <a:rPr b="0" i="1" lang="en-US" sz="1800" u="none" cap="none" strike="noStrike">
                    <a:solidFill>
                      <a:srgbClr val="F2F2F2"/>
                    </a:solidFill>
                    <a:latin typeface="Times New Roman"/>
                    <a:ea typeface="Times New Roman"/>
                    <a:cs typeface="Times New Roman"/>
                    <a:sym typeface="Times New Roman"/>
                  </a:rPr>
                  <a:t>Finance</a:t>
                </a:r>
                <a:endParaRPr b="0" i="1" sz="1800" u="none" cap="none" strike="noStrike">
                  <a:solidFill>
                    <a:srgbClr val="F2F2F2"/>
                  </a:solidFill>
                  <a:latin typeface="Arial"/>
                  <a:ea typeface="Arial"/>
                  <a:cs typeface="Arial"/>
                  <a:sym typeface="Arial"/>
                </a:endParaRPr>
              </a:p>
            </p:txBody>
          </p:sp>
        </p:grpSp>
        <p:pic>
          <p:nvPicPr>
            <p:cNvPr descr="A person smiling at camera&#10;&#10;Description automatically generated" id="384" name="Google Shape;384;p25"/>
            <p:cNvPicPr preferRelativeResize="0"/>
            <p:nvPr/>
          </p:nvPicPr>
          <p:blipFill rotWithShape="1">
            <a:blip r:embed="rId5">
              <a:alphaModFix/>
            </a:blip>
            <a:srcRect b="0" l="9334" r="8643" t="0"/>
            <a:stretch/>
          </p:blipFill>
          <p:spPr>
            <a:xfrm>
              <a:off x="485698" y="1050531"/>
              <a:ext cx="2685012" cy="3273552"/>
            </a:xfrm>
            <a:prstGeom prst="rect">
              <a:avLst/>
            </a:prstGeom>
            <a:noFill/>
            <a:ln>
              <a:noFill/>
            </a:ln>
          </p:spPr>
        </p:pic>
      </p:grpSp>
      <p:grpSp>
        <p:nvGrpSpPr>
          <p:cNvPr id="385" name="Google Shape;385;p25"/>
          <p:cNvGrpSpPr/>
          <p:nvPr/>
        </p:nvGrpSpPr>
        <p:grpSpPr>
          <a:xfrm>
            <a:off x="6132538" y="4321623"/>
            <a:ext cx="2685011" cy="1485844"/>
            <a:chOff x="6129898" y="4321623"/>
            <a:chExt cx="2685011" cy="1485844"/>
          </a:xfrm>
        </p:grpSpPr>
        <p:sp>
          <p:nvSpPr>
            <p:cNvPr id="386" name="Google Shape;386;p25"/>
            <p:cNvSpPr/>
            <p:nvPr/>
          </p:nvSpPr>
          <p:spPr>
            <a:xfrm>
              <a:off x="6129898" y="4321623"/>
              <a:ext cx="2685011" cy="148584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7" name="Google Shape;387;p25"/>
            <p:cNvSpPr txBox="1"/>
            <p:nvPr/>
          </p:nvSpPr>
          <p:spPr>
            <a:xfrm>
              <a:off x="6196203" y="4572447"/>
              <a:ext cx="25524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2F2F2"/>
                  </a:solidFill>
                  <a:latin typeface="Times New Roman"/>
                  <a:ea typeface="Times New Roman"/>
                  <a:cs typeface="Times New Roman"/>
                  <a:sym typeface="Times New Roman"/>
                </a:rPr>
                <a:t>Nandini Gupta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1800" u="none" cap="none" strike="noStrike">
                  <a:solidFill>
                    <a:srgbClr val="F2F2F2"/>
                  </a:solidFill>
                  <a:latin typeface="Times New Roman"/>
                  <a:ea typeface="Times New Roman"/>
                  <a:cs typeface="Times New Roman"/>
                  <a:sym typeface="Times New Roman"/>
                </a:rPr>
                <a:t>Recruitment Partner</a:t>
              </a:r>
              <a:endParaRPr b="0" i="0" sz="1800" u="none" cap="none" strike="noStrike">
                <a:solidFill>
                  <a:srgbClr val="F2F2F2"/>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000"/>
                <a:buFont typeface="Arial"/>
                <a:buNone/>
              </a:pPr>
              <a:r>
                <a:rPr b="0" i="1" lang="en-US" sz="1800" u="none" cap="none" strike="noStrike">
                  <a:solidFill>
                    <a:srgbClr val="F2F2F2"/>
                  </a:solidFill>
                  <a:latin typeface="Times New Roman"/>
                  <a:ea typeface="Times New Roman"/>
                  <a:cs typeface="Times New Roman"/>
                  <a:sym typeface="Times New Roman"/>
                </a:rPr>
                <a:t>Marketing &amp; Finance</a:t>
              </a:r>
              <a:endParaRPr b="0" i="1" sz="1800" u="none" cap="none" strike="noStrike">
                <a:solidFill>
                  <a:srgbClr val="F2F2F2"/>
                </a:solidFill>
                <a:latin typeface="Arial"/>
                <a:ea typeface="Arial"/>
                <a:cs typeface="Arial"/>
                <a:sym typeface="Arial"/>
              </a:endParaRPr>
            </a:p>
          </p:txBody>
        </p:sp>
      </p:grpSp>
      <p:pic>
        <p:nvPicPr>
          <p:cNvPr id="388" name="Google Shape;388;p25"/>
          <p:cNvPicPr preferRelativeResize="0"/>
          <p:nvPr/>
        </p:nvPicPr>
        <p:blipFill rotWithShape="1">
          <a:blip r:embed="rId6">
            <a:alphaModFix/>
          </a:blip>
          <a:srcRect b="0" l="0" r="0" t="18566"/>
          <a:stretch/>
        </p:blipFill>
        <p:spPr>
          <a:xfrm>
            <a:off x="8954000" y="1050524"/>
            <a:ext cx="2677875" cy="3271099"/>
          </a:xfrm>
          <a:prstGeom prst="rect">
            <a:avLst/>
          </a:prstGeom>
          <a:noFill/>
          <a:ln>
            <a:noFill/>
          </a:ln>
        </p:spPr>
      </p:pic>
      <p:pic>
        <p:nvPicPr>
          <p:cNvPr id="389" name="Google Shape;389;p25"/>
          <p:cNvPicPr preferRelativeResize="0"/>
          <p:nvPr/>
        </p:nvPicPr>
        <p:blipFill rotWithShape="1">
          <a:blip r:embed="rId7">
            <a:alphaModFix/>
          </a:blip>
          <a:srcRect b="0" l="0" r="0" t="18585"/>
          <a:stretch/>
        </p:blipFill>
        <p:spPr>
          <a:xfrm>
            <a:off x="6132550" y="1050525"/>
            <a:ext cx="2677874" cy="32711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62"/>
          <p:cNvSpPr txBox="1"/>
          <p:nvPr>
            <p:ph idx="6" type="body"/>
          </p:nvPr>
        </p:nvSpPr>
        <p:spPr>
          <a:xfrm>
            <a:off x="11512456" y="6261627"/>
            <a:ext cx="512064" cy="530352"/>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lang="en-US"/>
              <a:t>25</a:t>
            </a:r>
            <a:endParaRPr>
              <a:latin typeface="Times New Roman"/>
              <a:ea typeface="Times New Roman"/>
              <a:cs typeface="Times New Roman"/>
              <a:sym typeface="Times New Roman"/>
            </a:endParaRPr>
          </a:p>
        </p:txBody>
      </p:sp>
      <p:sp>
        <p:nvSpPr>
          <p:cNvPr id="859" name="Google Shape;859;p62"/>
          <p:cNvSpPr txBox="1"/>
          <p:nvPr>
            <p:ph idx="7" type="body"/>
          </p:nvPr>
        </p:nvSpPr>
        <p:spPr>
          <a:xfrm>
            <a:off x="236538" y="323331"/>
            <a:ext cx="8582997" cy="4429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t>Application Process </a:t>
            </a:r>
            <a:endParaRPr/>
          </a:p>
        </p:txBody>
      </p:sp>
      <p:sp>
        <p:nvSpPr>
          <p:cNvPr id="860" name="Google Shape;860;p62"/>
          <p:cNvSpPr txBox="1"/>
          <p:nvPr>
            <p:ph idx="1" type="body"/>
          </p:nvPr>
        </p:nvSpPr>
        <p:spPr>
          <a:xfrm>
            <a:off x="3915450" y="6408272"/>
            <a:ext cx="1414991"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Our Organization</a:t>
            </a:r>
            <a:endParaRPr/>
          </a:p>
        </p:txBody>
      </p:sp>
      <p:sp>
        <p:nvSpPr>
          <p:cNvPr id="861" name="Google Shape;861;p62"/>
          <p:cNvSpPr txBox="1"/>
          <p:nvPr>
            <p:ph idx="2" type="body"/>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Our Members</a:t>
            </a:r>
            <a:endParaRPr/>
          </a:p>
        </p:txBody>
      </p:sp>
      <p:sp>
        <p:nvSpPr>
          <p:cNvPr id="862" name="Google Shape;862;p62"/>
          <p:cNvSpPr txBox="1"/>
          <p:nvPr>
            <p:ph idx="3" type="body"/>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Practice Case</a:t>
            </a:r>
            <a:endParaRPr/>
          </a:p>
        </p:txBody>
      </p:sp>
      <p:sp>
        <p:nvSpPr>
          <p:cNvPr id="863" name="Google Shape;863;p62"/>
          <p:cNvSpPr txBox="1"/>
          <p:nvPr>
            <p:ph idx="4" type="body"/>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Times New Roman"/>
                <a:ea typeface="Times New Roman"/>
                <a:cs typeface="Times New Roman"/>
                <a:sym typeface="Times New Roman"/>
              </a:rPr>
              <a:t>Application Process</a:t>
            </a:r>
            <a:endParaRPr>
              <a:latin typeface="Times New Roman"/>
              <a:ea typeface="Times New Roman"/>
              <a:cs typeface="Times New Roman"/>
              <a:sym typeface="Times New Roman"/>
            </a:endParaRPr>
          </a:p>
        </p:txBody>
      </p:sp>
      <p:sp>
        <p:nvSpPr>
          <p:cNvPr id="864" name="Google Shape;864;p62"/>
          <p:cNvSpPr txBox="1"/>
          <p:nvPr>
            <p:ph idx="5" type="body"/>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a:latin typeface="Times New Roman"/>
              <a:ea typeface="Times New Roman"/>
              <a:cs typeface="Times New Roman"/>
              <a:sym typeface="Times New Roman"/>
            </a:endParaRPr>
          </a:p>
        </p:txBody>
      </p:sp>
      <p:sp>
        <p:nvSpPr>
          <p:cNvPr id="865" name="Google Shape;865;p62"/>
          <p:cNvSpPr txBox="1"/>
          <p:nvPr/>
        </p:nvSpPr>
        <p:spPr>
          <a:xfrm>
            <a:off x="0" y="5747895"/>
            <a:ext cx="1490100" cy="44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Times New Roman"/>
              <a:buNone/>
            </a:pPr>
            <a:r>
              <a:rPr b="0" i="1" lang="en-US" sz="1800" u="none" cap="none" strike="noStrike">
                <a:solidFill>
                  <a:schemeClr val="dk1"/>
                </a:solidFill>
                <a:latin typeface="Times New Roman"/>
                <a:ea typeface="Times New Roman"/>
                <a:cs typeface="Times New Roman"/>
                <a:sym typeface="Times New Roman"/>
              </a:rPr>
              <a:t>*Invite Only</a:t>
            </a:r>
            <a:endParaRPr b="0" i="1" sz="1800" u="none" cap="none" strike="noStrike">
              <a:solidFill>
                <a:schemeClr val="dk1"/>
              </a:solidFill>
              <a:latin typeface="Times New Roman"/>
              <a:ea typeface="Times New Roman"/>
              <a:cs typeface="Times New Roman"/>
              <a:sym typeface="Times New Roman"/>
            </a:endParaRPr>
          </a:p>
        </p:txBody>
      </p:sp>
      <p:sp>
        <p:nvSpPr>
          <p:cNvPr id="866" name="Google Shape;866;p62"/>
          <p:cNvSpPr/>
          <p:nvPr/>
        </p:nvSpPr>
        <p:spPr>
          <a:xfrm>
            <a:off x="3281145" y="2760950"/>
            <a:ext cx="2743200" cy="1322100"/>
          </a:xfrm>
          <a:prstGeom prst="rect">
            <a:avLst/>
          </a:prstGeom>
          <a:solidFill>
            <a:srgbClr val="68A9EA"/>
          </a:solidFill>
          <a:ln cap="flat" cmpd="sng" w="25400">
            <a:solidFill>
              <a:srgbClr val="68A9EA"/>
            </a:solidFill>
            <a:prstDash val="solid"/>
            <a:round/>
            <a:headEnd len="sm" w="sm" type="none"/>
            <a:tailEnd len="sm" w="sm" type="none"/>
          </a:ln>
        </p:spPr>
        <p:txBody>
          <a:bodyPr anchorCtr="0" anchor="ctr"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Times New Roman"/>
                <a:ea typeface="Times New Roman"/>
                <a:cs typeface="Times New Roman"/>
                <a:sym typeface="Times New Roman"/>
              </a:rPr>
              <a:t>  January 26th</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Times New Roman"/>
                <a:ea typeface="Times New Roman"/>
                <a:cs typeface="Times New Roman"/>
                <a:sym typeface="Times New Roman"/>
              </a:rPr>
              <a:t>   @ 11:59 pm</a:t>
            </a:r>
            <a:endParaRPr b="0" i="0" sz="1400" u="none" cap="none" strike="noStrike">
              <a:solidFill>
                <a:srgbClr val="000000"/>
              </a:solidFill>
              <a:latin typeface="Arial"/>
              <a:ea typeface="Arial"/>
              <a:cs typeface="Arial"/>
              <a:sym typeface="Arial"/>
            </a:endParaRPr>
          </a:p>
        </p:txBody>
      </p:sp>
      <p:grpSp>
        <p:nvGrpSpPr>
          <p:cNvPr id="867" name="Google Shape;867;p62"/>
          <p:cNvGrpSpPr/>
          <p:nvPr/>
        </p:nvGrpSpPr>
        <p:grpSpPr>
          <a:xfrm>
            <a:off x="3281508" y="4265333"/>
            <a:ext cx="2886145" cy="1679135"/>
            <a:chOff x="3281508" y="4265333"/>
            <a:chExt cx="2886145" cy="1679135"/>
          </a:xfrm>
        </p:grpSpPr>
        <p:grpSp>
          <p:nvGrpSpPr>
            <p:cNvPr id="868" name="Google Shape;868;p62"/>
            <p:cNvGrpSpPr/>
            <p:nvPr/>
          </p:nvGrpSpPr>
          <p:grpSpPr>
            <a:xfrm flipH="1" rot="10800000">
              <a:off x="4609497" y="4265333"/>
              <a:ext cx="86497" cy="886968"/>
              <a:chOff x="2088292" y="1297460"/>
              <a:chExt cx="109728" cy="1124464"/>
            </a:xfrm>
          </p:grpSpPr>
          <p:cxnSp>
            <p:nvCxnSpPr>
              <p:cNvPr id="869" name="Google Shape;869;p62"/>
              <p:cNvCxnSpPr/>
              <p:nvPr/>
            </p:nvCxnSpPr>
            <p:spPr>
              <a:xfrm>
                <a:off x="2143156" y="1297460"/>
                <a:ext cx="0" cy="1013254"/>
              </a:xfrm>
              <a:prstGeom prst="straightConnector1">
                <a:avLst/>
              </a:prstGeom>
              <a:noFill/>
              <a:ln cap="flat" cmpd="sng" w="22225">
                <a:solidFill>
                  <a:schemeClr val="dk1"/>
                </a:solidFill>
                <a:prstDash val="solid"/>
                <a:round/>
                <a:headEnd len="sm" w="sm" type="none"/>
                <a:tailEnd len="sm" w="sm" type="none"/>
              </a:ln>
            </p:spPr>
          </p:cxnSp>
          <p:sp>
            <p:nvSpPr>
              <p:cNvPr id="870" name="Google Shape;870;p62"/>
              <p:cNvSpPr/>
              <p:nvPr/>
            </p:nvSpPr>
            <p:spPr>
              <a:xfrm>
                <a:off x="2088292" y="2310714"/>
                <a:ext cx="109728" cy="11121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71" name="Google Shape;871;p62"/>
            <p:cNvSpPr/>
            <p:nvPr/>
          </p:nvSpPr>
          <p:spPr>
            <a:xfrm>
              <a:off x="3281508" y="5166660"/>
              <a:ext cx="2886145" cy="77780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accent2"/>
                  </a:solidFill>
                  <a:latin typeface="Times New Roman"/>
                  <a:ea typeface="Times New Roman"/>
                  <a:cs typeface="Times New Roman"/>
                  <a:sym typeface="Times New Roman"/>
                </a:rPr>
                <a:t>Application Deadline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1" lang="en-US" sz="1800" u="none" cap="none" strike="noStrike">
                  <a:solidFill>
                    <a:schemeClr val="accent2"/>
                  </a:solidFill>
                  <a:latin typeface="Times New Roman"/>
                  <a:ea typeface="Times New Roman"/>
                  <a:cs typeface="Times New Roman"/>
                  <a:sym typeface="Times New Roman"/>
                </a:rPr>
                <a:t>Available at illiniscno.org and in the Instagram bio</a:t>
              </a:r>
              <a:endParaRPr b="0" i="1" sz="1800" u="none" cap="none" strike="noStrike">
                <a:solidFill>
                  <a:schemeClr val="accent2"/>
                </a:solidFill>
                <a:latin typeface="Times New Roman"/>
                <a:ea typeface="Times New Roman"/>
                <a:cs typeface="Times New Roman"/>
                <a:sym typeface="Times New Roman"/>
              </a:endParaRPr>
            </a:p>
          </p:txBody>
        </p:sp>
      </p:grpSp>
      <p:sp>
        <p:nvSpPr>
          <p:cNvPr id="872" name="Google Shape;872;p62"/>
          <p:cNvSpPr/>
          <p:nvPr/>
        </p:nvSpPr>
        <p:spPr>
          <a:xfrm>
            <a:off x="394637" y="2760950"/>
            <a:ext cx="2743200" cy="1322173"/>
          </a:xfrm>
          <a:prstGeom prst="rect">
            <a:avLst/>
          </a:prstGeom>
          <a:solidFill>
            <a:srgbClr val="A4CBF2"/>
          </a:solidFill>
          <a:ln cap="flat" cmpd="sng" w="25400">
            <a:solidFill>
              <a:srgbClr val="A4CB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Times New Roman"/>
                <a:ea typeface="Times New Roman"/>
                <a:cs typeface="Times New Roman"/>
                <a:sym typeface="Times New Roman"/>
              </a:rPr>
              <a:t>January 23rd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Times New Roman"/>
                <a:ea typeface="Times New Roman"/>
                <a:cs typeface="Times New Roman"/>
                <a:sym typeface="Times New Roman"/>
              </a:rPr>
              <a:t>@ 6pm</a:t>
            </a:r>
            <a:endParaRPr b="0" i="0" sz="1400" u="none" cap="none" strike="noStrike">
              <a:solidFill>
                <a:srgbClr val="000000"/>
              </a:solidFill>
              <a:latin typeface="Arial"/>
              <a:ea typeface="Arial"/>
              <a:cs typeface="Arial"/>
              <a:sym typeface="Arial"/>
            </a:endParaRPr>
          </a:p>
        </p:txBody>
      </p:sp>
      <p:grpSp>
        <p:nvGrpSpPr>
          <p:cNvPr id="873" name="Google Shape;873;p62"/>
          <p:cNvGrpSpPr/>
          <p:nvPr/>
        </p:nvGrpSpPr>
        <p:grpSpPr>
          <a:xfrm>
            <a:off x="-217658" y="899605"/>
            <a:ext cx="3967790" cy="1720104"/>
            <a:chOff x="-217658" y="899605"/>
            <a:chExt cx="3967790" cy="1720104"/>
          </a:xfrm>
        </p:grpSpPr>
        <p:grpSp>
          <p:nvGrpSpPr>
            <p:cNvPr id="874" name="Google Shape;874;p62"/>
            <p:cNvGrpSpPr/>
            <p:nvPr/>
          </p:nvGrpSpPr>
          <p:grpSpPr>
            <a:xfrm flipH="1">
              <a:off x="1722989" y="1732741"/>
              <a:ext cx="86497" cy="886968"/>
              <a:chOff x="2088292" y="1297460"/>
              <a:chExt cx="109728" cy="1124464"/>
            </a:xfrm>
          </p:grpSpPr>
          <p:cxnSp>
            <p:nvCxnSpPr>
              <p:cNvPr id="875" name="Google Shape;875;p62"/>
              <p:cNvCxnSpPr/>
              <p:nvPr/>
            </p:nvCxnSpPr>
            <p:spPr>
              <a:xfrm>
                <a:off x="2143155" y="1297460"/>
                <a:ext cx="0" cy="1013253"/>
              </a:xfrm>
              <a:prstGeom prst="straightConnector1">
                <a:avLst/>
              </a:prstGeom>
              <a:noFill/>
              <a:ln cap="flat" cmpd="sng" w="22225">
                <a:solidFill>
                  <a:schemeClr val="dk1"/>
                </a:solidFill>
                <a:prstDash val="solid"/>
                <a:round/>
                <a:headEnd len="sm" w="sm" type="none"/>
                <a:tailEnd len="sm" w="sm" type="none"/>
              </a:ln>
            </p:spPr>
          </p:cxnSp>
          <p:sp>
            <p:nvSpPr>
              <p:cNvPr id="876" name="Google Shape;876;p62"/>
              <p:cNvSpPr/>
              <p:nvPr/>
            </p:nvSpPr>
            <p:spPr>
              <a:xfrm>
                <a:off x="2088292" y="2310714"/>
                <a:ext cx="109728" cy="11121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77" name="Google Shape;877;p62"/>
            <p:cNvSpPr/>
            <p:nvPr/>
          </p:nvSpPr>
          <p:spPr>
            <a:xfrm>
              <a:off x="-217658" y="899605"/>
              <a:ext cx="3967790" cy="77780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Info Night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1" lang="en-US" sz="2000" u="none" cap="none" strike="noStrike">
                  <a:solidFill>
                    <a:schemeClr val="dk1"/>
                  </a:solidFill>
                  <a:latin typeface="Times New Roman"/>
                  <a:ea typeface="Times New Roman"/>
                  <a:cs typeface="Times New Roman"/>
                  <a:sym typeface="Times New Roman"/>
                </a:rPr>
                <a:t>About Us and Case Workshop</a:t>
              </a:r>
              <a:endParaRPr b="0" i="0" sz="1400" u="none" cap="none" strike="noStrike">
                <a:solidFill>
                  <a:srgbClr val="000000"/>
                </a:solidFill>
                <a:latin typeface="Arial"/>
                <a:ea typeface="Arial"/>
                <a:cs typeface="Arial"/>
                <a:sym typeface="Arial"/>
              </a:endParaRPr>
            </a:p>
          </p:txBody>
        </p:sp>
      </p:grpSp>
      <p:sp>
        <p:nvSpPr>
          <p:cNvPr id="878" name="Google Shape;878;p62"/>
          <p:cNvSpPr/>
          <p:nvPr/>
        </p:nvSpPr>
        <p:spPr>
          <a:xfrm>
            <a:off x="9054161" y="2760950"/>
            <a:ext cx="2743200" cy="1322173"/>
          </a:xfrm>
          <a:prstGeom prst="rect">
            <a:avLst/>
          </a:prstGeom>
          <a:solidFill>
            <a:srgbClr val="0D3863"/>
          </a:solidFill>
          <a:ln cap="flat" cmpd="sng" w="25400">
            <a:solidFill>
              <a:srgbClr val="0D38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Times New Roman"/>
                <a:ea typeface="Times New Roman"/>
                <a:cs typeface="Times New Roman"/>
                <a:sym typeface="Times New Roman"/>
              </a:rPr>
              <a:t>January 31st and Feb 1st </a:t>
            </a:r>
            <a:endParaRPr b="0" i="0" sz="1400" u="none" cap="none" strike="noStrike">
              <a:solidFill>
                <a:srgbClr val="000000"/>
              </a:solidFill>
              <a:latin typeface="Arial"/>
              <a:ea typeface="Arial"/>
              <a:cs typeface="Arial"/>
              <a:sym typeface="Arial"/>
            </a:endParaRPr>
          </a:p>
        </p:txBody>
      </p:sp>
      <p:grpSp>
        <p:nvGrpSpPr>
          <p:cNvPr id="879" name="Google Shape;879;p62"/>
          <p:cNvGrpSpPr/>
          <p:nvPr/>
        </p:nvGrpSpPr>
        <p:grpSpPr>
          <a:xfrm>
            <a:off x="8982688" y="4290898"/>
            <a:ext cx="2886145" cy="1692089"/>
            <a:chOff x="8982688" y="4290898"/>
            <a:chExt cx="2886145" cy="1692089"/>
          </a:xfrm>
        </p:grpSpPr>
        <p:grpSp>
          <p:nvGrpSpPr>
            <p:cNvPr id="880" name="Google Shape;880;p62"/>
            <p:cNvGrpSpPr/>
            <p:nvPr/>
          </p:nvGrpSpPr>
          <p:grpSpPr>
            <a:xfrm flipH="1" rot="10800000">
              <a:off x="10382513" y="4290898"/>
              <a:ext cx="86497" cy="886968"/>
              <a:chOff x="2088292" y="1297460"/>
              <a:chExt cx="109728" cy="1124464"/>
            </a:xfrm>
          </p:grpSpPr>
          <p:cxnSp>
            <p:nvCxnSpPr>
              <p:cNvPr id="881" name="Google Shape;881;p62"/>
              <p:cNvCxnSpPr/>
              <p:nvPr/>
            </p:nvCxnSpPr>
            <p:spPr>
              <a:xfrm>
                <a:off x="2143156" y="1297460"/>
                <a:ext cx="0" cy="1013254"/>
              </a:xfrm>
              <a:prstGeom prst="straightConnector1">
                <a:avLst/>
              </a:prstGeom>
              <a:noFill/>
              <a:ln cap="flat" cmpd="sng" w="22225">
                <a:solidFill>
                  <a:schemeClr val="dk1"/>
                </a:solidFill>
                <a:prstDash val="solid"/>
                <a:round/>
                <a:headEnd len="sm" w="sm" type="none"/>
                <a:tailEnd len="sm" w="sm" type="none"/>
              </a:ln>
            </p:spPr>
          </p:cxnSp>
          <p:sp>
            <p:nvSpPr>
              <p:cNvPr id="882" name="Google Shape;882;p62"/>
              <p:cNvSpPr/>
              <p:nvPr/>
            </p:nvSpPr>
            <p:spPr>
              <a:xfrm>
                <a:off x="2088292" y="2310714"/>
                <a:ext cx="109728" cy="11121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83" name="Google Shape;883;p62"/>
            <p:cNvSpPr/>
            <p:nvPr/>
          </p:nvSpPr>
          <p:spPr>
            <a:xfrm>
              <a:off x="8982688" y="5205179"/>
              <a:ext cx="2886145" cy="77780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Interviews*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Times New Roman"/>
                  <a:ea typeface="Times New Roman"/>
                  <a:cs typeface="Times New Roman"/>
                  <a:sym typeface="Times New Roman"/>
                </a:rPr>
                <a:t>Case and Behavioral</a:t>
              </a:r>
              <a:endParaRPr b="0" i="0" sz="1400" u="none" cap="none" strike="noStrike">
                <a:solidFill>
                  <a:srgbClr val="000000"/>
                </a:solidFill>
                <a:latin typeface="Arial"/>
                <a:ea typeface="Arial"/>
                <a:cs typeface="Arial"/>
                <a:sym typeface="Arial"/>
              </a:endParaRPr>
            </a:p>
          </p:txBody>
        </p:sp>
      </p:grpSp>
      <p:sp>
        <p:nvSpPr>
          <p:cNvPr id="884" name="Google Shape;884;p62"/>
          <p:cNvSpPr/>
          <p:nvPr/>
        </p:nvSpPr>
        <p:spPr>
          <a:xfrm>
            <a:off x="6167653" y="2760950"/>
            <a:ext cx="2743200" cy="1322173"/>
          </a:xfrm>
          <a:prstGeom prst="rect">
            <a:avLst/>
          </a:prstGeom>
          <a:solidFill>
            <a:srgbClr val="1B71C6"/>
          </a:solidFill>
          <a:ln cap="flat" cmpd="sng" w="25400">
            <a:solidFill>
              <a:srgbClr val="1B71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Times New Roman"/>
                <a:ea typeface="Times New Roman"/>
                <a:cs typeface="Times New Roman"/>
                <a:sym typeface="Times New Roman"/>
              </a:rPr>
              <a:t>January 2</a:t>
            </a:r>
            <a:r>
              <a:rPr lang="en-US" sz="2000">
                <a:solidFill>
                  <a:schemeClr val="lt1"/>
                </a:solidFill>
                <a:latin typeface="Times New Roman"/>
                <a:ea typeface="Times New Roman"/>
                <a:cs typeface="Times New Roman"/>
                <a:sym typeface="Times New Roman"/>
              </a:rPr>
              <a:t>8</a:t>
            </a:r>
            <a:r>
              <a:rPr b="0" i="0" lang="en-US" sz="2000" u="none" cap="none" strike="noStrike">
                <a:solidFill>
                  <a:schemeClr val="lt1"/>
                </a:solidFill>
                <a:latin typeface="Times New Roman"/>
                <a:ea typeface="Times New Roman"/>
                <a:cs typeface="Times New Roman"/>
                <a:sym typeface="Times New Roman"/>
              </a:rPr>
              <a:t>th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Times New Roman"/>
                <a:ea typeface="Times New Roman"/>
                <a:cs typeface="Times New Roman"/>
                <a:sym typeface="Times New Roman"/>
              </a:rPr>
              <a:t>@ 7:30 or 8:30pm (by time slot)</a:t>
            </a:r>
            <a:endParaRPr b="0" i="0" sz="1400" u="none" cap="none" strike="noStrike">
              <a:solidFill>
                <a:srgbClr val="000000"/>
              </a:solidFill>
              <a:latin typeface="Arial"/>
              <a:ea typeface="Arial"/>
              <a:cs typeface="Arial"/>
              <a:sym typeface="Arial"/>
            </a:endParaRPr>
          </a:p>
        </p:txBody>
      </p:sp>
      <p:grpSp>
        <p:nvGrpSpPr>
          <p:cNvPr id="885" name="Google Shape;885;p62"/>
          <p:cNvGrpSpPr/>
          <p:nvPr/>
        </p:nvGrpSpPr>
        <p:grpSpPr>
          <a:xfrm>
            <a:off x="6049726" y="947983"/>
            <a:ext cx="3065551" cy="1661236"/>
            <a:chOff x="6049726" y="947983"/>
            <a:chExt cx="3065551" cy="1661236"/>
          </a:xfrm>
        </p:grpSpPr>
        <p:grpSp>
          <p:nvGrpSpPr>
            <p:cNvPr id="886" name="Google Shape;886;p62"/>
            <p:cNvGrpSpPr/>
            <p:nvPr/>
          </p:nvGrpSpPr>
          <p:grpSpPr>
            <a:xfrm flipH="1">
              <a:off x="7496005" y="1722251"/>
              <a:ext cx="86497" cy="886968"/>
              <a:chOff x="2088292" y="1297460"/>
              <a:chExt cx="109728" cy="1124464"/>
            </a:xfrm>
          </p:grpSpPr>
          <p:cxnSp>
            <p:nvCxnSpPr>
              <p:cNvPr id="887" name="Google Shape;887;p62"/>
              <p:cNvCxnSpPr/>
              <p:nvPr/>
            </p:nvCxnSpPr>
            <p:spPr>
              <a:xfrm>
                <a:off x="2143156" y="1297460"/>
                <a:ext cx="0" cy="1013254"/>
              </a:xfrm>
              <a:prstGeom prst="straightConnector1">
                <a:avLst/>
              </a:prstGeom>
              <a:noFill/>
              <a:ln cap="flat" cmpd="sng" w="22225">
                <a:solidFill>
                  <a:schemeClr val="dk1"/>
                </a:solidFill>
                <a:prstDash val="solid"/>
                <a:round/>
                <a:headEnd len="sm" w="sm" type="none"/>
                <a:tailEnd len="sm" w="sm" type="none"/>
              </a:ln>
            </p:spPr>
          </p:cxnSp>
          <p:sp>
            <p:nvSpPr>
              <p:cNvPr id="888" name="Google Shape;888;p62"/>
              <p:cNvSpPr/>
              <p:nvPr/>
            </p:nvSpPr>
            <p:spPr>
              <a:xfrm>
                <a:off x="2088292" y="2310714"/>
                <a:ext cx="109728" cy="11121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89" name="Google Shape;889;p62"/>
            <p:cNvSpPr/>
            <p:nvPr/>
          </p:nvSpPr>
          <p:spPr>
            <a:xfrm>
              <a:off x="6049726" y="947983"/>
              <a:ext cx="3065551" cy="77780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Pre Night*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Times New Roman"/>
                  <a:ea typeface="Times New Roman"/>
                  <a:cs typeface="Times New Roman"/>
                  <a:sym typeface="Times New Roman"/>
                </a:rPr>
                <a:t>Networking</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23"/>
          <p:cNvSpPr txBox="1"/>
          <p:nvPr>
            <p:ph idx="3" type="body"/>
          </p:nvPr>
        </p:nvSpPr>
        <p:spPr>
          <a:xfrm>
            <a:off x="76106" y="4959016"/>
            <a:ext cx="9414900" cy="7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700"/>
              <a:buFont typeface="Arial"/>
              <a:buNone/>
            </a:pPr>
            <a:r>
              <a:rPr lang="en-US" sz="3700"/>
              <a:t>Thank you for coming!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63"/>
          <p:cNvSpPr txBox="1"/>
          <p:nvPr/>
        </p:nvSpPr>
        <p:spPr>
          <a:xfrm>
            <a:off x="6751809" y="2764418"/>
            <a:ext cx="4467997" cy="216978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0" i="0" lang="en-US" sz="4500" u="none" cap="none" strike="noStrike">
                <a:solidFill>
                  <a:schemeClr val="accent2"/>
                </a:solidFill>
                <a:latin typeface="Times New Roman"/>
                <a:ea typeface="Times New Roman"/>
                <a:cs typeface="Times New Roman"/>
                <a:sym typeface="Times New Roman"/>
              </a:rPr>
              <a:t>Please use this QR code to fill out the sign-in form</a:t>
            </a:r>
            <a:endParaRPr b="0" i="0" sz="4500" u="none" cap="none" strike="noStrike">
              <a:solidFill>
                <a:schemeClr val="accent2"/>
              </a:solidFill>
              <a:latin typeface="Arial"/>
              <a:ea typeface="Arial"/>
              <a:cs typeface="Arial"/>
              <a:sym typeface="Arial"/>
            </a:endParaRPr>
          </a:p>
        </p:txBody>
      </p:sp>
      <p:sp>
        <p:nvSpPr>
          <p:cNvPr id="901" name="Google Shape;901;p63"/>
          <p:cNvSpPr txBox="1"/>
          <p:nvPr/>
        </p:nvSpPr>
        <p:spPr>
          <a:xfrm>
            <a:off x="604243" y="488725"/>
            <a:ext cx="10983514" cy="923289"/>
          </a:xfrm>
          <a:prstGeom prst="rect">
            <a:avLst/>
          </a:prstGeom>
          <a:noFill/>
          <a:ln cap="flat" cmpd="sng" w="28575">
            <a:solidFill>
              <a:schemeClr val="accent1"/>
            </a:solidFill>
            <a:prstDash val="dot"/>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1" lang="en-US" sz="5400" u="none" cap="none" strike="noStrike">
                <a:solidFill>
                  <a:schemeClr val="accent2"/>
                </a:solidFill>
                <a:latin typeface="Times New Roman"/>
                <a:ea typeface="Times New Roman"/>
                <a:cs typeface="Times New Roman"/>
                <a:sym typeface="Times New Roman"/>
              </a:rPr>
              <a:t>Consulting With Purpose</a:t>
            </a:r>
            <a:endParaRPr b="0" i="0" sz="1400" u="none" cap="none" strike="noStrike">
              <a:solidFill>
                <a:schemeClr val="accent2"/>
              </a:solidFill>
              <a:latin typeface="Arial"/>
              <a:ea typeface="Arial"/>
              <a:cs typeface="Arial"/>
              <a:sym typeface="Arial"/>
            </a:endParaRPr>
          </a:p>
        </p:txBody>
      </p:sp>
      <p:pic>
        <p:nvPicPr>
          <p:cNvPr id="902" name="Google Shape;902;p63"/>
          <p:cNvPicPr preferRelativeResize="0"/>
          <p:nvPr/>
        </p:nvPicPr>
        <p:blipFill rotWithShape="1">
          <a:blip r:embed="rId3">
            <a:alphaModFix/>
          </a:blip>
          <a:srcRect b="0" l="0" r="0" t="0"/>
          <a:stretch/>
        </p:blipFill>
        <p:spPr>
          <a:xfrm>
            <a:off x="758400" y="1638314"/>
            <a:ext cx="4857750" cy="4857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4"/>
          <p:cNvSpPr txBox="1"/>
          <p:nvPr>
            <p:ph idx="1" type="body"/>
          </p:nvPr>
        </p:nvSpPr>
        <p:spPr>
          <a:xfrm>
            <a:off x="236538" y="323331"/>
            <a:ext cx="8582997" cy="4429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Agenda</a:t>
            </a:r>
            <a:endParaRPr/>
          </a:p>
        </p:txBody>
      </p:sp>
      <p:grpSp>
        <p:nvGrpSpPr>
          <p:cNvPr id="395" name="Google Shape;395;p24"/>
          <p:cNvGrpSpPr/>
          <p:nvPr/>
        </p:nvGrpSpPr>
        <p:grpSpPr>
          <a:xfrm>
            <a:off x="1146017" y="1085447"/>
            <a:ext cx="9899966" cy="5094635"/>
            <a:chOff x="1420563" y="1085447"/>
            <a:chExt cx="9899966" cy="5094635"/>
          </a:xfrm>
        </p:grpSpPr>
        <p:sp>
          <p:nvSpPr>
            <p:cNvPr id="396" name="Google Shape;396;p24"/>
            <p:cNvSpPr/>
            <p:nvPr/>
          </p:nvSpPr>
          <p:spPr>
            <a:xfrm>
              <a:off x="1877762" y="1085447"/>
              <a:ext cx="9442767" cy="914400"/>
            </a:xfrm>
            <a:prstGeom prst="chevron">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Times New Roman"/>
                  <a:ea typeface="Times New Roman"/>
                  <a:cs typeface="Times New Roman"/>
                  <a:sym typeface="Times New Roman"/>
                </a:rPr>
                <a:t>Our Mission</a:t>
              </a:r>
              <a:endParaRPr b="0" i="0" sz="2200" u="none" cap="none" strike="noStrike">
                <a:solidFill>
                  <a:srgbClr val="000000"/>
                </a:solidFill>
                <a:latin typeface="Arial"/>
                <a:ea typeface="Arial"/>
                <a:cs typeface="Arial"/>
                <a:sym typeface="Arial"/>
              </a:endParaRPr>
            </a:p>
          </p:txBody>
        </p:sp>
        <p:sp>
          <p:nvSpPr>
            <p:cNvPr id="397" name="Google Shape;397;p24"/>
            <p:cNvSpPr/>
            <p:nvPr/>
          </p:nvSpPr>
          <p:spPr>
            <a:xfrm>
              <a:off x="1420563" y="1085447"/>
              <a:ext cx="914400" cy="914400"/>
            </a:xfrm>
            <a:prstGeom prst="ellipse">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Times New Roman"/>
                  <a:ea typeface="Times New Roman"/>
                  <a:cs typeface="Times New Roman"/>
                  <a:sym typeface="Times New Roman"/>
                </a:rPr>
                <a:t>1</a:t>
              </a:r>
              <a:endParaRPr b="0" i="0" sz="2200" u="none" cap="none" strike="noStrike">
                <a:solidFill>
                  <a:srgbClr val="000000"/>
                </a:solidFill>
                <a:latin typeface="Arial"/>
                <a:ea typeface="Arial"/>
                <a:cs typeface="Arial"/>
                <a:sym typeface="Arial"/>
              </a:endParaRPr>
            </a:p>
          </p:txBody>
        </p:sp>
        <p:sp>
          <p:nvSpPr>
            <p:cNvPr id="398" name="Google Shape;398;p24"/>
            <p:cNvSpPr/>
            <p:nvPr/>
          </p:nvSpPr>
          <p:spPr>
            <a:xfrm>
              <a:off x="1877762" y="2128345"/>
              <a:ext cx="9442767" cy="914400"/>
            </a:xfrm>
            <a:prstGeom prst="chevron">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Times New Roman"/>
                  <a:ea typeface="Times New Roman"/>
                  <a:cs typeface="Times New Roman"/>
                  <a:sym typeface="Times New Roman"/>
                </a:rPr>
                <a:t>Our Organization</a:t>
              </a:r>
              <a:endParaRPr b="0" i="0" sz="2200" u="none" cap="none" strike="noStrike">
                <a:solidFill>
                  <a:srgbClr val="000000"/>
                </a:solidFill>
                <a:latin typeface="Arial"/>
                <a:ea typeface="Arial"/>
                <a:cs typeface="Arial"/>
                <a:sym typeface="Arial"/>
              </a:endParaRPr>
            </a:p>
          </p:txBody>
        </p:sp>
        <p:sp>
          <p:nvSpPr>
            <p:cNvPr id="399" name="Google Shape;399;p24"/>
            <p:cNvSpPr/>
            <p:nvPr/>
          </p:nvSpPr>
          <p:spPr>
            <a:xfrm>
              <a:off x="1420563" y="2128345"/>
              <a:ext cx="914400" cy="914400"/>
            </a:xfrm>
            <a:prstGeom prst="ellipse">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Times New Roman"/>
                  <a:ea typeface="Times New Roman"/>
                  <a:cs typeface="Times New Roman"/>
                  <a:sym typeface="Times New Roman"/>
                </a:rPr>
                <a:t>2</a:t>
              </a:r>
              <a:endParaRPr b="0" i="0" sz="2200" u="none" cap="none" strike="noStrike">
                <a:solidFill>
                  <a:srgbClr val="000000"/>
                </a:solidFill>
                <a:latin typeface="Arial"/>
                <a:ea typeface="Arial"/>
                <a:cs typeface="Arial"/>
                <a:sym typeface="Arial"/>
              </a:endParaRPr>
            </a:p>
          </p:txBody>
        </p:sp>
        <p:sp>
          <p:nvSpPr>
            <p:cNvPr id="400" name="Google Shape;400;p24"/>
            <p:cNvSpPr/>
            <p:nvPr/>
          </p:nvSpPr>
          <p:spPr>
            <a:xfrm>
              <a:off x="1877762" y="3174124"/>
              <a:ext cx="9442767" cy="914400"/>
            </a:xfrm>
            <a:prstGeom prst="chevron">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Times New Roman"/>
                  <a:ea typeface="Times New Roman"/>
                  <a:cs typeface="Times New Roman"/>
                  <a:sym typeface="Times New Roman"/>
                </a:rPr>
                <a:t>Our Members</a:t>
              </a:r>
              <a:endParaRPr b="0" i="0" sz="2200" u="none" cap="none" strike="noStrike">
                <a:solidFill>
                  <a:srgbClr val="000000"/>
                </a:solidFill>
                <a:latin typeface="Arial"/>
                <a:ea typeface="Arial"/>
                <a:cs typeface="Arial"/>
                <a:sym typeface="Arial"/>
              </a:endParaRPr>
            </a:p>
          </p:txBody>
        </p:sp>
        <p:sp>
          <p:nvSpPr>
            <p:cNvPr id="401" name="Google Shape;401;p24"/>
            <p:cNvSpPr/>
            <p:nvPr/>
          </p:nvSpPr>
          <p:spPr>
            <a:xfrm>
              <a:off x="1420563" y="3174124"/>
              <a:ext cx="914400" cy="914400"/>
            </a:xfrm>
            <a:prstGeom prst="ellipse">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Times New Roman"/>
                  <a:ea typeface="Times New Roman"/>
                  <a:cs typeface="Times New Roman"/>
                  <a:sym typeface="Times New Roman"/>
                </a:rPr>
                <a:t>3</a:t>
              </a:r>
              <a:endParaRPr b="0" i="0" sz="2200" u="none" cap="none" strike="noStrike">
                <a:solidFill>
                  <a:srgbClr val="000000"/>
                </a:solidFill>
                <a:latin typeface="Arial"/>
                <a:ea typeface="Arial"/>
                <a:cs typeface="Arial"/>
                <a:sym typeface="Arial"/>
              </a:endParaRPr>
            </a:p>
          </p:txBody>
        </p:sp>
        <p:sp>
          <p:nvSpPr>
            <p:cNvPr id="402" name="Google Shape;402;p24"/>
            <p:cNvSpPr/>
            <p:nvPr/>
          </p:nvSpPr>
          <p:spPr>
            <a:xfrm>
              <a:off x="1877762" y="4219903"/>
              <a:ext cx="9442767" cy="914400"/>
            </a:xfrm>
            <a:prstGeom prst="chevron">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Times New Roman"/>
                  <a:ea typeface="Times New Roman"/>
                  <a:cs typeface="Times New Roman"/>
                  <a:sym typeface="Times New Roman"/>
                </a:rPr>
                <a:t>Practice Case</a:t>
              </a:r>
              <a:endParaRPr b="0" i="0" sz="2200" u="none" cap="none" strike="noStrike">
                <a:solidFill>
                  <a:srgbClr val="000000"/>
                </a:solidFill>
                <a:latin typeface="Arial"/>
                <a:ea typeface="Arial"/>
                <a:cs typeface="Arial"/>
                <a:sym typeface="Arial"/>
              </a:endParaRPr>
            </a:p>
          </p:txBody>
        </p:sp>
        <p:sp>
          <p:nvSpPr>
            <p:cNvPr id="403" name="Google Shape;403;p24"/>
            <p:cNvSpPr/>
            <p:nvPr/>
          </p:nvSpPr>
          <p:spPr>
            <a:xfrm>
              <a:off x="1420563" y="4219903"/>
              <a:ext cx="914400" cy="914400"/>
            </a:xfrm>
            <a:prstGeom prst="ellipse">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Times New Roman"/>
                  <a:ea typeface="Times New Roman"/>
                  <a:cs typeface="Times New Roman"/>
                  <a:sym typeface="Times New Roman"/>
                </a:rPr>
                <a:t>4</a:t>
              </a:r>
              <a:endParaRPr b="0" i="0" sz="2200" u="none" cap="none" strike="noStrike">
                <a:solidFill>
                  <a:srgbClr val="000000"/>
                </a:solidFill>
                <a:latin typeface="Arial"/>
                <a:ea typeface="Arial"/>
                <a:cs typeface="Arial"/>
                <a:sym typeface="Arial"/>
              </a:endParaRPr>
            </a:p>
          </p:txBody>
        </p:sp>
        <p:sp>
          <p:nvSpPr>
            <p:cNvPr id="404" name="Google Shape;404;p24"/>
            <p:cNvSpPr/>
            <p:nvPr/>
          </p:nvSpPr>
          <p:spPr>
            <a:xfrm>
              <a:off x="1877762" y="5265682"/>
              <a:ext cx="9442767" cy="914400"/>
            </a:xfrm>
            <a:prstGeom prst="chevron">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Times New Roman"/>
                  <a:ea typeface="Times New Roman"/>
                  <a:cs typeface="Times New Roman"/>
                  <a:sym typeface="Times New Roman"/>
                </a:rPr>
                <a:t>Application Process</a:t>
              </a:r>
              <a:endParaRPr b="0" i="0" sz="2200" u="none" cap="none" strike="noStrike">
                <a:solidFill>
                  <a:srgbClr val="000000"/>
                </a:solidFill>
                <a:latin typeface="Arial"/>
                <a:ea typeface="Arial"/>
                <a:cs typeface="Arial"/>
                <a:sym typeface="Arial"/>
              </a:endParaRPr>
            </a:p>
          </p:txBody>
        </p:sp>
        <p:sp>
          <p:nvSpPr>
            <p:cNvPr id="405" name="Google Shape;405;p24"/>
            <p:cNvSpPr/>
            <p:nvPr/>
          </p:nvSpPr>
          <p:spPr>
            <a:xfrm>
              <a:off x="1420563" y="5265682"/>
              <a:ext cx="914400" cy="914400"/>
            </a:xfrm>
            <a:prstGeom prst="ellipse">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Times New Roman"/>
                  <a:ea typeface="Times New Roman"/>
                  <a:cs typeface="Times New Roman"/>
                  <a:sym typeface="Times New Roman"/>
                </a:rPr>
                <a:t>5</a:t>
              </a:r>
              <a:endParaRPr b="0" i="0" sz="2200" u="none" cap="none" strike="noStrike">
                <a:solidFill>
                  <a:srgbClr val="000000"/>
                </a:solidFill>
                <a:latin typeface="Arial"/>
                <a:ea typeface="Arial"/>
                <a:cs typeface="Arial"/>
                <a:sym typeface="Arial"/>
              </a:endParaRPr>
            </a:p>
          </p:txBody>
        </p:sp>
      </p:grpSp>
      <p:sp>
        <p:nvSpPr>
          <p:cNvPr id="406" name="Google Shape;406;p24"/>
          <p:cNvSpPr txBox="1"/>
          <p:nvPr/>
        </p:nvSpPr>
        <p:spPr>
          <a:xfrm>
            <a:off x="11636023" y="6306256"/>
            <a:ext cx="457200" cy="4572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
          <p:cNvSpPr txBox="1"/>
          <p:nvPr>
            <p:ph idx="1" type="body"/>
          </p:nvPr>
        </p:nvSpPr>
        <p:spPr>
          <a:xfrm>
            <a:off x="236538" y="323331"/>
            <a:ext cx="8582997" cy="4429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lang="en-US"/>
              <a:t>About Us</a:t>
            </a:r>
            <a:endParaRPr/>
          </a:p>
        </p:txBody>
      </p:sp>
      <p:sp>
        <p:nvSpPr>
          <p:cNvPr id="412" name="Google Shape;412;p5"/>
          <p:cNvSpPr txBox="1"/>
          <p:nvPr>
            <p:ph idx="8" type="body"/>
          </p:nvPr>
        </p:nvSpPr>
        <p:spPr>
          <a:xfrm>
            <a:off x="11512456" y="6268164"/>
            <a:ext cx="512064" cy="530352"/>
          </a:xfrm>
          <a:prstGeom prst="rect">
            <a:avLst/>
          </a:prstGeom>
          <a:noFill/>
          <a:ln cap="flat" cmpd="sng" w="9525">
            <a:solidFill>
              <a:srgbClr val="021E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lang="en-US"/>
              <a:t>3</a:t>
            </a:r>
            <a:endParaRPr/>
          </a:p>
        </p:txBody>
      </p:sp>
      <p:sp>
        <p:nvSpPr>
          <p:cNvPr id="413" name="Google Shape;413;p5"/>
          <p:cNvSpPr txBox="1"/>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lt1"/>
              </a:buClr>
              <a:buSzPts val="2400"/>
              <a:buFont typeface="Arial"/>
              <a:buNone/>
            </a:pPr>
            <a:r>
              <a:rPr b="0" i="0" lang="en-US" sz="1200" u="none" cap="none" strike="noStrike">
                <a:solidFill>
                  <a:schemeClr val="dk1"/>
                </a:solidFill>
                <a:latin typeface="Times New Roman"/>
                <a:ea typeface="Times New Roman"/>
                <a:cs typeface="Times New Roman"/>
                <a:sym typeface="Times New Roman"/>
              </a:rPr>
              <a:t>Our Organization</a:t>
            </a:r>
            <a:endParaRPr b="0" i="0" sz="1400" u="none" cap="none" strike="noStrike">
              <a:solidFill>
                <a:srgbClr val="000000"/>
              </a:solidFill>
              <a:latin typeface="Arial"/>
              <a:ea typeface="Arial"/>
              <a:cs typeface="Arial"/>
              <a:sym typeface="Arial"/>
            </a:endParaRPr>
          </a:p>
        </p:txBody>
      </p:sp>
      <p:sp>
        <p:nvSpPr>
          <p:cNvPr id="414" name="Google Shape;414;p5"/>
          <p:cNvSpPr txBox="1"/>
          <p:nvPr>
            <p:ph idx="2" type="body"/>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Our Members</a:t>
            </a:r>
            <a:endParaRPr/>
          </a:p>
        </p:txBody>
      </p:sp>
      <p:sp>
        <p:nvSpPr>
          <p:cNvPr id="415" name="Google Shape;415;p5"/>
          <p:cNvSpPr txBox="1"/>
          <p:nvPr>
            <p:ph idx="3" type="body"/>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Practice Case</a:t>
            </a:r>
            <a:endParaRPr/>
          </a:p>
        </p:txBody>
      </p:sp>
      <p:sp>
        <p:nvSpPr>
          <p:cNvPr id="416" name="Google Shape;416;p5"/>
          <p:cNvSpPr txBox="1"/>
          <p:nvPr>
            <p:ph idx="4" type="body"/>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rPr>
              <a:t>Application Process</a:t>
            </a:r>
            <a:endParaRPr>
              <a:solidFill>
                <a:schemeClr val="dk1"/>
              </a:solidFill>
            </a:endParaRPr>
          </a:p>
        </p:txBody>
      </p:sp>
      <p:sp>
        <p:nvSpPr>
          <p:cNvPr id="417" name="Google Shape;417;p5"/>
          <p:cNvSpPr txBox="1"/>
          <p:nvPr>
            <p:ph idx="5" type="body"/>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lt1"/>
                </a:solidFill>
              </a:rPr>
              <a:t>Our Mission</a:t>
            </a:r>
            <a:endParaRPr>
              <a:solidFill>
                <a:schemeClr val="lt1"/>
              </a:solidFill>
            </a:endParaRPr>
          </a:p>
        </p:txBody>
      </p:sp>
      <p:sp>
        <p:nvSpPr>
          <p:cNvPr id="418" name="Google Shape;418;p5"/>
          <p:cNvSpPr txBox="1"/>
          <p:nvPr/>
        </p:nvSpPr>
        <p:spPr>
          <a:xfrm>
            <a:off x="196492" y="781501"/>
            <a:ext cx="1205509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chemeClr val="accent2"/>
                </a:solidFill>
                <a:latin typeface="Times New Roman"/>
                <a:ea typeface="Times New Roman"/>
                <a:cs typeface="Times New Roman"/>
                <a:sym typeface="Times New Roman"/>
              </a:rPr>
              <a:t>SCNO is a student-run consulting organization focusing on providing pro-bono services to nonprofits</a:t>
            </a:r>
            <a:endParaRPr b="0" i="0" sz="2000" u="none" cap="none" strike="noStrike">
              <a:solidFill>
                <a:schemeClr val="accent2"/>
              </a:solidFill>
              <a:latin typeface="Times New Roman"/>
              <a:ea typeface="Times New Roman"/>
              <a:cs typeface="Times New Roman"/>
              <a:sym typeface="Times New Roman"/>
            </a:endParaRPr>
          </a:p>
        </p:txBody>
      </p:sp>
      <p:sp>
        <p:nvSpPr>
          <p:cNvPr id="419" name="Google Shape;419;p5"/>
          <p:cNvSpPr/>
          <p:nvPr/>
        </p:nvSpPr>
        <p:spPr>
          <a:xfrm>
            <a:off x="325906" y="2318612"/>
            <a:ext cx="11698614" cy="1247668"/>
          </a:xfrm>
          <a:prstGeom prst="rect">
            <a:avLst/>
          </a:prstGeom>
          <a:noFill/>
          <a:ln>
            <a:noFill/>
          </a:ln>
        </p:spPr>
        <p:txBody>
          <a:bodyPr anchorCtr="0" anchor="ctr" bIns="45700" lIns="91425" spcFirstLastPara="1" rIns="91425" wrap="square" tIns="45700">
            <a:noAutofit/>
          </a:bodyPr>
          <a:lstStyle/>
          <a:p>
            <a:pPr indent="0" lvl="2" marL="914400" marR="0" rtl="0" algn="l">
              <a:lnSpc>
                <a:spcPct val="100000"/>
              </a:lnSpc>
              <a:spcBef>
                <a:spcPts val="0"/>
              </a:spcBef>
              <a:spcAft>
                <a:spcPts val="0"/>
              </a:spcAft>
              <a:buClr>
                <a:srgbClr val="000000"/>
              </a:buClr>
              <a:buSzPts val="2000"/>
              <a:buFont typeface="Arial"/>
              <a:buNone/>
            </a:pPr>
            <a:r>
              <a:rPr b="0" i="0" lang="en-US" sz="2000" u="none" cap="none" strike="noStrike">
                <a:solidFill>
                  <a:schemeClr val="accent2"/>
                </a:solidFill>
                <a:latin typeface="Times New Roman"/>
                <a:ea typeface="Times New Roman"/>
                <a:cs typeface="Times New Roman"/>
                <a:sym typeface="Times New Roman"/>
              </a:rPr>
              <a:t>SCNO at the University of Illinois </a:t>
            </a:r>
            <a:r>
              <a:rPr b="1" i="0" lang="en-US" sz="2000" u="none" cap="none" strike="noStrike">
                <a:solidFill>
                  <a:schemeClr val="accent2"/>
                </a:solidFill>
                <a:latin typeface="Times New Roman"/>
                <a:ea typeface="Times New Roman"/>
                <a:cs typeface="Times New Roman"/>
                <a:sym typeface="Times New Roman"/>
              </a:rPr>
              <a:t>provides pro-bono consulting services</a:t>
            </a:r>
            <a:r>
              <a:rPr b="0" i="0" lang="en-US" sz="2000" u="none" cap="none" strike="noStrike">
                <a:solidFill>
                  <a:schemeClr val="accent2"/>
                </a:solidFill>
                <a:latin typeface="Times New Roman"/>
                <a:ea typeface="Times New Roman"/>
                <a:cs typeface="Times New Roman"/>
                <a:sym typeface="Times New Roman"/>
              </a:rPr>
              <a:t> to nonprofit organizations. With a wide variety of services, we work with these organizations and businesses </a:t>
            </a:r>
            <a:r>
              <a:rPr b="1" i="0" lang="en-US" sz="2000" u="none" cap="none" strike="noStrike">
                <a:solidFill>
                  <a:schemeClr val="accent2"/>
                </a:solidFill>
                <a:latin typeface="Times New Roman"/>
                <a:ea typeface="Times New Roman"/>
                <a:cs typeface="Times New Roman"/>
                <a:sym typeface="Times New Roman"/>
              </a:rPr>
              <a:t>to develop innovative, practical, and sustainable solutions to challenges</a:t>
            </a:r>
            <a:r>
              <a:rPr b="0" i="0" lang="en-US" sz="2000" u="none" cap="none" strike="noStrike">
                <a:solidFill>
                  <a:schemeClr val="accent2"/>
                </a:solidFill>
                <a:latin typeface="Times New Roman"/>
                <a:ea typeface="Times New Roman"/>
                <a:cs typeface="Times New Roman"/>
                <a:sym typeface="Times New Roman"/>
              </a:rPr>
              <a:t>. </a:t>
            </a:r>
            <a:endParaRPr b="0" i="0" sz="1400" u="none" cap="none" strike="noStrike">
              <a:solidFill>
                <a:schemeClr val="accent2"/>
              </a:solidFill>
              <a:latin typeface="Arial"/>
              <a:ea typeface="Arial"/>
              <a:cs typeface="Arial"/>
              <a:sym typeface="Arial"/>
            </a:endParaRPr>
          </a:p>
          <a:p>
            <a:pPr indent="0" lvl="2" marL="9144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accent2"/>
              </a:solidFill>
              <a:latin typeface="Times New Roman"/>
              <a:ea typeface="Times New Roman"/>
              <a:cs typeface="Times New Roman"/>
              <a:sym typeface="Times New Roman"/>
            </a:endParaRPr>
          </a:p>
        </p:txBody>
      </p:sp>
      <p:sp>
        <p:nvSpPr>
          <p:cNvPr id="420" name="Google Shape;420;p5"/>
          <p:cNvSpPr/>
          <p:nvPr/>
        </p:nvSpPr>
        <p:spPr>
          <a:xfrm>
            <a:off x="355727" y="4328093"/>
            <a:ext cx="11531950" cy="1247673"/>
          </a:xfrm>
          <a:prstGeom prst="rect">
            <a:avLst/>
          </a:prstGeom>
          <a:noFill/>
          <a:ln>
            <a:noFill/>
          </a:ln>
        </p:spPr>
        <p:txBody>
          <a:bodyPr anchorCtr="0" anchor="ctr" bIns="45700" lIns="91425" spcFirstLastPara="1" rIns="91425" wrap="square" tIns="45700">
            <a:noAutofit/>
          </a:bodyPr>
          <a:lstStyle/>
          <a:p>
            <a:pPr indent="0" lvl="2" marL="914400" marR="0" rtl="0" algn="l">
              <a:lnSpc>
                <a:spcPct val="100000"/>
              </a:lnSpc>
              <a:spcBef>
                <a:spcPts val="0"/>
              </a:spcBef>
              <a:spcAft>
                <a:spcPts val="0"/>
              </a:spcAft>
              <a:buClr>
                <a:srgbClr val="000000"/>
              </a:buClr>
              <a:buSzPts val="2000"/>
              <a:buFont typeface="Arial"/>
              <a:buNone/>
            </a:pPr>
            <a:r>
              <a:rPr b="0" i="0" lang="en-US" sz="2000" u="none" cap="none" strike="noStrike">
                <a:solidFill>
                  <a:schemeClr val="accent2"/>
                </a:solidFill>
                <a:latin typeface="Times New Roman"/>
                <a:ea typeface="Times New Roman"/>
                <a:cs typeface="Times New Roman"/>
                <a:sym typeface="Times New Roman"/>
              </a:rPr>
              <a:t>With our selective application process and </a:t>
            </a:r>
            <a:r>
              <a:rPr b="1" i="0" lang="en-US" sz="2000" u="none" cap="none" strike="noStrike">
                <a:solidFill>
                  <a:schemeClr val="accent2"/>
                </a:solidFill>
                <a:latin typeface="Times New Roman"/>
                <a:ea typeface="Times New Roman"/>
                <a:cs typeface="Times New Roman"/>
                <a:sym typeface="Times New Roman"/>
              </a:rPr>
              <a:t>comprehensive consulting training</a:t>
            </a:r>
            <a:r>
              <a:rPr b="0" i="0" lang="en-US" sz="2000" u="none" cap="none" strike="noStrike">
                <a:solidFill>
                  <a:schemeClr val="accent2"/>
                </a:solidFill>
                <a:latin typeface="Times New Roman"/>
                <a:ea typeface="Times New Roman"/>
                <a:cs typeface="Times New Roman"/>
                <a:sym typeface="Times New Roman"/>
              </a:rPr>
              <a:t>, our dedicated members are equipped to add value to engagements. Our members have diverse academic backgrounds and technical skills in order to solve a wide variety of issues for our clients.</a:t>
            </a:r>
            <a:endParaRPr b="0" i="0" sz="2400" u="none" cap="none" strike="noStrike">
              <a:solidFill>
                <a:schemeClr val="accent2"/>
              </a:solidFill>
              <a:latin typeface="Times New Roman"/>
              <a:ea typeface="Times New Roman"/>
              <a:cs typeface="Times New Roman"/>
              <a:sym typeface="Times New Roman"/>
            </a:endParaRPr>
          </a:p>
        </p:txBody>
      </p:sp>
      <p:cxnSp>
        <p:nvCxnSpPr>
          <p:cNvPr id="421" name="Google Shape;421;p5"/>
          <p:cNvCxnSpPr/>
          <p:nvPr/>
        </p:nvCxnSpPr>
        <p:spPr>
          <a:xfrm>
            <a:off x="359596" y="1839074"/>
            <a:ext cx="11408892" cy="0"/>
          </a:xfrm>
          <a:prstGeom prst="straightConnector1">
            <a:avLst/>
          </a:prstGeom>
          <a:noFill/>
          <a:ln cap="flat" cmpd="sng" w="19050">
            <a:solidFill>
              <a:schemeClr val="accent1"/>
            </a:solidFill>
            <a:prstDash val="solid"/>
            <a:round/>
            <a:headEnd len="sm" w="sm" type="none"/>
            <a:tailEnd len="sm" w="sm" type="none"/>
          </a:ln>
        </p:spPr>
      </p:cxnSp>
      <p:sp>
        <p:nvSpPr>
          <p:cNvPr id="422" name="Google Shape;422;p5"/>
          <p:cNvSpPr txBox="1"/>
          <p:nvPr/>
        </p:nvSpPr>
        <p:spPr>
          <a:xfrm>
            <a:off x="4995530" y="1617940"/>
            <a:ext cx="213702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2"/>
                </a:solidFill>
                <a:latin typeface="Times New Roman"/>
                <a:ea typeface="Times New Roman"/>
                <a:cs typeface="Times New Roman"/>
                <a:sym typeface="Times New Roman"/>
              </a:rPr>
              <a:t>Our Mission</a:t>
            </a:r>
            <a:endParaRPr b="0" i="0" sz="1400" u="none" cap="none" strike="noStrike">
              <a:solidFill>
                <a:schemeClr val="accent2"/>
              </a:solidFill>
              <a:latin typeface="Arial"/>
              <a:ea typeface="Arial"/>
              <a:cs typeface="Arial"/>
              <a:sym typeface="Arial"/>
            </a:endParaRPr>
          </a:p>
        </p:txBody>
      </p:sp>
      <p:cxnSp>
        <p:nvCxnSpPr>
          <p:cNvPr id="423" name="Google Shape;423;p5"/>
          <p:cNvCxnSpPr/>
          <p:nvPr/>
        </p:nvCxnSpPr>
        <p:spPr>
          <a:xfrm>
            <a:off x="421125" y="3994935"/>
            <a:ext cx="11408892" cy="0"/>
          </a:xfrm>
          <a:prstGeom prst="straightConnector1">
            <a:avLst/>
          </a:prstGeom>
          <a:noFill/>
          <a:ln cap="flat" cmpd="sng" w="19050">
            <a:solidFill>
              <a:schemeClr val="accent1"/>
            </a:solidFill>
            <a:prstDash val="solid"/>
            <a:round/>
            <a:headEnd len="sm" w="sm" type="none"/>
            <a:tailEnd len="sm" w="sm" type="none"/>
          </a:ln>
        </p:spPr>
      </p:cxnSp>
      <p:sp>
        <p:nvSpPr>
          <p:cNvPr id="424" name="Google Shape;424;p5"/>
          <p:cNvSpPr txBox="1"/>
          <p:nvPr/>
        </p:nvSpPr>
        <p:spPr>
          <a:xfrm>
            <a:off x="5027487" y="3699850"/>
            <a:ext cx="213702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2"/>
                </a:solidFill>
                <a:latin typeface="Times New Roman"/>
                <a:ea typeface="Times New Roman"/>
                <a:cs typeface="Times New Roman"/>
                <a:sym typeface="Times New Roman"/>
              </a:rPr>
              <a:t>Our Members</a:t>
            </a:r>
            <a:endParaRPr b="0" i="0" sz="1400" u="none" cap="none" strike="noStrike">
              <a:solidFill>
                <a:schemeClr val="accent2"/>
              </a:solidFill>
              <a:latin typeface="Arial"/>
              <a:ea typeface="Arial"/>
              <a:cs typeface="Arial"/>
              <a:sym typeface="Arial"/>
            </a:endParaRPr>
          </a:p>
        </p:txBody>
      </p:sp>
      <p:pic>
        <p:nvPicPr>
          <p:cNvPr descr="Icon&#10;&#10;Description automatically generated" id="425" name="Google Shape;425;p5"/>
          <p:cNvPicPr preferRelativeResize="0"/>
          <p:nvPr/>
        </p:nvPicPr>
        <p:blipFill rotWithShape="1">
          <a:blip r:embed="rId3">
            <a:alphaModFix/>
          </a:blip>
          <a:srcRect b="0" l="0" r="0" t="0"/>
          <a:stretch/>
        </p:blipFill>
        <p:spPr>
          <a:xfrm flipH="1">
            <a:off x="236538" y="2283798"/>
            <a:ext cx="1013717" cy="1007923"/>
          </a:xfrm>
          <a:prstGeom prst="rect">
            <a:avLst/>
          </a:prstGeom>
          <a:noFill/>
          <a:ln>
            <a:noFill/>
          </a:ln>
        </p:spPr>
      </p:pic>
      <p:pic>
        <p:nvPicPr>
          <p:cNvPr descr="Group of men outline" id="426" name="Google Shape;426;p5"/>
          <p:cNvPicPr preferRelativeResize="0"/>
          <p:nvPr/>
        </p:nvPicPr>
        <p:blipFill rotWithShape="1">
          <a:blip r:embed="rId4">
            <a:alphaModFix/>
          </a:blip>
          <a:srcRect b="0" l="0" r="0" t="0"/>
          <a:stretch/>
        </p:blipFill>
        <p:spPr>
          <a:xfrm>
            <a:off x="264716" y="4431976"/>
            <a:ext cx="985539" cy="9855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5"/>
          <p:cNvSpPr txBox="1"/>
          <p:nvPr>
            <p:ph idx="1" type="body"/>
          </p:nvPr>
        </p:nvSpPr>
        <p:spPr>
          <a:xfrm>
            <a:off x="11512456" y="6261627"/>
            <a:ext cx="512064" cy="530352"/>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b="0" i="0" lang="en-US" u="none" cap="none" strike="noStrike">
                <a:solidFill>
                  <a:schemeClr val="accent2"/>
                </a:solidFill>
                <a:latin typeface="Times New Roman"/>
                <a:ea typeface="Times New Roman"/>
                <a:cs typeface="Times New Roman"/>
                <a:sym typeface="Times New Roman"/>
              </a:rPr>
              <a:t>4</a:t>
            </a:r>
            <a:endParaRPr sz="1400">
              <a:solidFill>
                <a:schemeClr val="accent2"/>
              </a:solidFill>
            </a:endParaRPr>
          </a:p>
        </p:txBody>
      </p:sp>
      <p:sp>
        <p:nvSpPr>
          <p:cNvPr id="432" name="Google Shape;432;p55"/>
          <p:cNvSpPr txBox="1"/>
          <p:nvPr/>
        </p:nvSpPr>
        <p:spPr>
          <a:xfrm>
            <a:off x="214790" y="801123"/>
            <a:ext cx="12055095"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1" lang="en-US" sz="1800" u="none" cap="none" strike="noStrike">
                <a:solidFill>
                  <a:schemeClr val="dk1"/>
                </a:solidFill>
                <a:latin typeface="Times New Roman"/>
                <a:ea typeface="Times New Roman"/>
                <a:cs typeface="Times New Roman"/>
                <a:sym typeface="Times New Roman"/>
              </a:rPr>
              <a:t>With a wide variety of service offerings, SCNO can solve several business and organizational issues</a:t>
            </a:r>
            <a:endParaRPr b="0" i="0" sz="1600" u="none" cap="none" strike="noStrike">
              <a:solidFill>
                <a:schemeClr val="dk1"/>
              </a:solidFill>
              <a:latin typeface="Times New Roman"/>
              <a:ea typeface="Times New Roman"/>
              <a:cs typeface="Times New Roman"/>
              <a:sym typeface="Times New Roman"/>
            </a:endParaRPr>
          </a:p>
        </p:txBody>
      </p:sp>
      <p:sp>
        <p:nvSpPr>
          <p:cNvPr id="433" name="Google Shape;433;p55"/>
          <p:cNvSpPr/>
          <p:nvPr/>
        </p:nvSpPr>
        <p:spPr>
          <a:xfrm>
            <a:off x="333462" y="1532584"/>
            <a:ext cx="2834640" cy="450760"/>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Times New Roman"/>
                <a:ea typeface="Times New Roman"/>
                <a:cs typeface="Times New Roman"/>
                <a:sym typeface="Times New Roman"/>
              </a:rPr>
              <a:t>Organizational Strategy</a:t>
            </a:r>
            <a:endParaRPr b="0" i="0" sz="1400" u="none" cap="none" strike="noStrike">
              <a:solidFill>
                <a:srgbClr val="000000"/>
              </a:solidFill>
              <a:latin typeface="Arial"/>
              <a:ea typeface="Arial"/>
              <a:cs typeface="Arial"/>
              <a:sym typeface="Arial"/>
            </a:endParaRPr>
          </a:p>
        </p:txBody>
      </p:sp>
      <p:sp>
        <p:nvSpPr>
          <p:cNvPr id="434" name="Google Shape;434;p55"/>
          <p:cNvSpPr/>
          <p:nvPr/>
        </p:nvSpPr>
        <p:spPr>
          <a:xfrm>
            <a:off x="3230274" y="1530437"/>
            <a:ext cx="2834640" cy="450760"/>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Times New Roman"/>
                <a:ea typeface="Times New Roman"/>
                <a:cs typeface="Times New Roman"/>
                <a:sym typeface="Times New Roman"/>
              </a:rPr>
              <a:t>Process Optimization</a:t>
            </a:r>
            <a:endParaRPr b="1" i="0" sz="1400" u="none" cap="none" strike="noStrike">
              <a:solidFill>
                <a:schemeClr val="lt1"/>
              </a:solidFill>
              <a:latin typeface="Times New Roman"/>
              <a:ea typeface="Times New Roman"/>
              <a:cs typeface="Times New Roman"/>
              <a:sym typeface="Times New Roman"/>
            </a:endParaRPr>
          </a:p>
        </p:txBody>
      </p:sp>
      <p:sp>
        <p:nvSpPr>
          <p:cNvPr id="435" name="Google Shape;435;p55"/>
          <p:cNvSpPr/>
          <p:nvPr/>
        </p:nvSpPr>
        <p:spPr>
          <a:xfrm>
            <a:off x="6127086" y="1530437"/>
            <a:ext cx="2834640" cy="450760"/>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Times New Roman"/>
                <a:ea typeface="Times New Roman"/>
                <a:cs typeface="Times New Roman"/>
                <a:sym typeface="Times New Roman"/>
              </a:rPr>
              <a:t>Business Development</a:t>
            </a:r>
            <a:endParaRPr b="1" i="0" sz="1400" u="none" cap="none" strike="noStrike">
              <a:solidFill>
                <a:schemeClr val="lt1"/>
              </a:solidFill>
              <a:latin typeface="Times New Roman"/>
              <a:ea typeface="Times New Roman"/>
              <a:cs typeface="Times New Roman"/>
              <a:sym typeface="Times New Roman"/>
            </a:endParaRPr>
          </a:p>
        </p:txBody>
      </p:sp>
      <p:sp>
        <p:nvSpPr>
          <p:cNvPr id="436" name="Google Shape;436;p55"/>
          <p:cNvSpPr/>
          <p:nvPr/>
        </p:nvSpPr>
        <p:spPr>
          <a:xfrm>
            <a:off x="9023899" y="1530437"/>
            <a:ext cx="2834640" cy="450760"/>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Times New Roman"/>
                <a:ea typeface="Times New Roman"/>
                <a:cs typeface="Times New Roman"/>
                <a:sym typeface="Times New Roman"/>
              </a:rPr>
              <a:t>Sustainability</a:t>
            </a:r>
            <a:endParaRPr b="1" i="0" sz="1400" u="none" cap="none" strike="noStrike">
              <a:solidFill>
                <a:schemeClr val="lt1"/>
              </a:solidFill>
              <a:latin typeface="Times New Roman"/>
              <a:ea typeface="Times New Roman"/>
              <a:cs typeface="Times New Roman"/>
              <a:sym typeface="Times New Roman"/>
            </a:endParaRPr>
          </a:p>
        </p:txBody>
      </p:sp>
      <p:sp>
        <p:nvSpPr>
          <p:cNvPr id="437" name="Google Shape;437;p55"/>
          <p:cNvSpPr/>
          <p:nvPr/>
        </p:nvSpPr>
        <p:spPr>
          <a:xfrm>
            <a:off x="333462" y="2047737"/>
            <a:ext cx="2834640" cy="3606085"/>
          </a:xfrm>
          <a:prstGeom prst="rect">
            <a:avLst/>
          </a:prstGeom>
          <a:solidFill>
            <a:srgbClr val="DBDBDB"/>
          </a:solidFill>
          <a:ln cap="flat" cmpd="sng" w="25400">
            <a:solidFill>
              <a:srgbClr val="DBDB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8" name="Google Shape;438;p55"/>
          <p:cNvSpPr/>
          <p:nvPr/>
        </p:nvSpPr>
        <p:spPr>
          <a:xfrm>
            <a:off x="3230274" y="2047737"/>
            <a:ext cx="2834640" cy="3606085"/>
          </a:xfrm>
          <a:prstGeom prst="rect">
            <a:avLst/>
          </a:prstGeom>
          <a:solidFill>
            <a:srgbClr val="DBDBDB"/>
          </a:solidFill>
          <a:ln cap="flat" cmpd="sng" w="25400">
            <a:solidFill>
              <a:srgbClr val="DBDB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9" name="Google Shape;439;p55"/>
          <p:cNvSpPr/>
          <p:nvPr/>
        </p:nvSpPr>
        <p:spPr>
          <a:xfrm>
            <a:off x="6127086" y="2047737"/>
            <a:ext cx="2834640" cy="3606085"/>
          </a:xfrm>
          <a:prstGeom prst="rect">
            <a:avLst/>
          </a:prstGeom>
          <a:solidFill>
            <a:srgbClr val="DBDBDB"/>
          </a:solidFill>
          <a:ln cap="flat" cmpd="sng" w="25400">
            <a:solidFill>
              <a:srgbClr val="DBDB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0" name="Google Shape;440;p55"/>
          <p:cNvSpPr/>
          <p:nvPr/>
        </p:nvSpPr>
        <p:spPr>
          <a:xfrm>
            <a:off x="9023898" y="2047737"/>
            <a:ext cx="2834640" cy="3606085"/>
          </a:xfrm>
          <a:prstGeom prst="rect">
            <a:avLst/>
          </a:prstGeom>
          <a:solidFill>
            <a:srgbClr val="DBDBDB"/>
          </a:solidFill>
          <a:ln cap="flat" cmpd="sng" w="25400">
            <a:solidFill>
              <a:srgbClr val="DBDB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41" name="Google Shape;441;p55"/>
          <p:cNvPicPr preferRelativeResize="0"/>
          <p:nvPr/>
        </p:nvPicPr>
        <p:blipFill rotWithShape="1">
          <a:blip r:embed="rId3">
            <a:alphaModFix/>
          </a:blip>
          <a:srcRect b="0" l="0" r="0" t="0"/>
          <a:stretch/>
        </p:blipFill>
        <p:spPr>
          <a:xfrm>
            <a:off x="1293582" y="2098509"/>
            <a:ext cx="914400" cy="914400"/>
          </a:xfrm>
          <a:prstGeom prst="rect">
            <a:avLst/>
          </a:prstGeom>
          <a:noFill/>
          <a:ln>
            <a:noFill/>
          </a:ln>
        </p:spPr>
      </p:pic>
      <p:pic>
        <p:nvPicPr>
          <p:cNvPr id="442" name="Google Shape;442;p55"/>
          <p:cNvPicPr preferRelativeResize="0"/>
          <p:nvPr/>
        </p:nvPicPr>
        <p:blipFill rotWithShape="1">
          <a:blip r:embed="rId4">
            <a:alphaModFix/>
          </a:blip>
          <a:srcRect b="0" l="0" r="0" t="0"/>
          <a:stretch/>
        </p:blipFill>
        <p:spPr>
          <a:xfrm>
            <a:off x="4190394" y="2098509"/>
            <a:ext cx="914400" cy="914400"/>
          </a:xfrm>
          <a:prstGeom prst="rect">
            <a:avLst/>
          </a:prstGeom>
          <a:noFill/>
          <a:ln>
            <a:noFill/>
          </a:ln>
        </p:spPr>
      </p:pic>
      <p:pic>
        <p:nvPicPr>
          <p:cNvPr id="443" name="Google Shape;443;p55"/>
          <p:cNvPicPr preferRelativeResize="0"/>
          <p:nvPr/>
        </p:nvPicPr>
        <p:blipFill rotWithShape="1">
          <a:blip r:embed="rId5">
            <a:alphaModFix/>
          </a:blip>
          <a:srcRect b="0" l="0" r="0" t="0"/>
          <a:stretch/>
        </p:blipFill>
        <p:spPr>
          <a:xfrm>
            <a:off x="7087206" y="2098509"/>
            <a:ext cx="914400" cy="914400"/>
          </a:xfrm>
          <a:prstGeom prst="rect">
            <a:avLst/>
          </a:prstGeom>
          <a:noFill/>
          <a:ln>
            <a:noFill/>
          </a:ln>
        </p:spPr>
      </p:pic>
      <p:pic>
        <p:nvPicPr>
          <p:cNvPr id="444" name="Google Shape;444;p55"/>
          <p:cNvPicPr preferRelativeResize="0"/>
          <p:nvPr/>
        </p:nvPicPr>
        <p:blipFill rotWithShape="1">
          <a:blip r:embed="rId6">
            <a:alphaModFix/>
          </a:blip>
          <a:srcRect b="0" l="0" r="0" t="0"/>
          <a:stretch/>
        </p:blipFill>
        <p:spPr>
          <a:xfrm>
            <a:off x="9984018" y="2098509"/>
            <a:ext cx="914400" cy="914400"/>
          </a:xfrm>
          <a:prstGeom prst="rect">
            <a:avLst/>
          </a:prstGeom>
          <a:noFill/>
          <a:ln>
            <a:noFill/>
          </a:ln>
        </p:spPr>
      </p:pic>
      <p:sp>
        <p:nvSpPr>
          <p:cNvPr id="445" name="Google Shape;445;p55"/>
          <p:cNvSpPr txBox="1"/>
          <p:nvPr/>
        </p:nvSpPr>
        <p:spPr>
          <a:xfrm>
            <a:off x="333461" y="3013279"/>
            <a:ext cx="2806762" cy="27237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700" u="none" cap="none" strike="noStrike">
                <a:solidFill>
                  <a:schemeClr val="dk1"/>
                </a:solidFill>
                <a:latin typeface="Times New Roman"/>
                <a:ea typeface="Times New Roman"/>
                <a:cs typeface="Times New Roman"/>
                <a:sym typeface="Times New Roman"/>
              </a:rPr>
              <a:t>Step-by-step solutions to big picture problems involving:</a:t>
            </a:r>
            <a:endParaRPr b="0" i="0" sz="17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750" u="none" cap="none" strike="noStrike">
                <a:solidFill>
                  <a:schemeClr val="dk1"/>
                </a:solidFill>
                <a:latin typeface="Times New Roman"/>
                <a:ea typeface="Times New Roman"/>
                <a:cs typeface="Times New Roman"/>
                <a:sym typeface="Times New Roman"/>
              </a:rPr>
              <a:t>Online Advertising</a:t>
            </a:r>
            <a:endParaRPr b="0" i="0" sz="175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750" u="none" cap="none" strike="noStrike">
                <a:solidFill>
                  <a:schemeClr val="dk1"/>
                </a:solidFill>
                <a:latin typeface="Times New Roman"/>
                <a:ea typeface="Times New Roman"/>
                <a:cs typeface="Times New Roman"/>
                <a:sym typeface="Times New Roman"/>
              </a:rPr>
              <a:t>Customer Acquisition</a:t>
            </a:r>
            <a:endParaRPr b="0" i="0" sz="175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750" u="none" cap="none" strike="noStrike">
                <a:solidFill>
                  <a:schemeClr val="dk1"/>
                </a:solidFill>
                <a:latin typeface="Times New Roman"/>
                <a:ea typeface="Times New Roman"/>
                <a:cs typeface="Times New Roman"/>
                <a:sym typeface="Times New Roman"/>
              </a:rPr>
              <a:t>Social Media Utilization</a:t>
            </a:r>
            <a:endParaRPr b="0" i="0" sz="175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750" u="none" cap="none" strike="noStrike">
                <a:solidFill>
                  <a:schemeClr val="dk1"/>
                </a:solidFill>
                <a:latin typeface="Times New Roman"/>
                <a:ea typeface="Times New Roman"/>
                <a:cs typeface="Times New Roman"/>
                <a:sym typeface="Times New Roman"/>
              </a:rPr>
              <a:t>Branding</a:t>
            </a:r>
            <a:endParaRPr b="0" i="0" sz="175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750" u="none" cap="none" strike="noStrike">
                <a:solidFill>
                  <a:schemeClr val="dk1"/>
                </a:solidFill>
                <a:latin typeface="Times New Roman"/>
                <a:ea typeface="Times New Roman"/>
                <a:cs typeface="Times New Roman"/>
                <a:sym typeface="Times New Roman"/>
              </a:rPr>
              <a:t>Target Market Segmentation</a:t>
            </a:r>
            <a:endParaRPr b="0" i="0" sz="1750" u="none" cap="none" strike="noStrike">
              <a:solidFill>
                <a:schemeClr val="dk1"/>
              </a:solidFill>
              <a:latin typeface="Times New Roman"/>
              <a:ea typeface="Times New Roman"/>
              <a:cs typeface="Times New Roman"/>
              <a:sym typeface="Times New Roman"/>
            </a:endParaRPr>
          </a:p>
          <a:p>
            <a:pPr indent="-171450" lvl="0" marL="285750" marR="0" rtl="0" algn="l">
              <a:lnSpc>
                <a:spcPct val="100000"/>
              </a:lnSpc>
              <a:spcBef>
                <a:spcPts val="0"/>
              </a:spcBef>
              <a:spcAft>
                <a:spcPts val="0"/>
              </a:spcAft>
              <a:buClr>
                <a:schemeClr val="dk1"/>
              </a:buClr>
              <a:buSzPts val="1800"/>
              <a:buFont typeface="Noto Sans Symbols"/>
              <a:buNone/>
            </a:pPr>
            <a:r>
              <a:t/>
            </a:r>
            <a:endParaRPr b="0" i="0" sz="1600" u="none" cap="none" strike="noStrike">
              <a:solidFill>
                <a:schemeClr val="dk1"/>
              </a:solidFill>
              <a:latin typeface="Arial"/>
              <a:ea typeface="Arial"/>
              <a:cs typeface="Arial"/>
              <a:sym typeface="Arial"/>
            </a:endParaRPr>
          </a:p>
        </p:txBody>
      </p:sp>
      <p:sp>
        <p:nvSpPr>
          <p:cNvPr id="446" name="Google Shape;446;p55"/>
          <p:cNvSpPr txBox="1"/>
          <p:nvPr/>
        </p:nvSpPr>
        <p:spPr>
          <a:xfrm>
            <a:off x="3251345" y="3013279"/>
            <a:ext cx="2743200"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Detailed core business analysis involving: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Cost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Competitor Profiling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Price Optimization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Operational Efficiency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Database Optimization</a:t>
            </a:r>
            <a:endParaRPr b="0" i="0" sz="1400" u="none" cap="none" strike="noStrike">
              <a:solidFill>
                <a:srgbClr val="000000"/>
              </a:solidFill>
              <a:latin typeface="Arial"/>
              <a:ea typeface="Arial"/>
              <a:cs typeface="Arial"/>
              <a:sym typeface="Arial"/>
            </a:endParaRPr>
          </a:p>
        </p:txBody>
      </p:sp>
      <p:sp>
        <p:nvSpPr>
          <p:cNvPr id="447" name="Google Shape;447;p55"/>
          <p:cNvSpPr txBox="1"/>
          <p:nvPr/>
        </p:nvSpPr>
        <p:spPr>
          <a:xfrm>
            <a:off x="6127086" y="3013279"/>
            <a:ext cx="2806762" cy="25852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Long-term planning for:</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Market Entry</a:t>
            </a:r>
            <a:endParaRPr b="0" i="0" sz="18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Sponsorships</a:t>
            </a:r>
            <a:endParaRPr b="0" i="0" sz="18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New Product Launches</a:t>
            </a:r>
            <a:endParaRPr b="0" i="0" sz="18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Website Design</a:t>
            </a:r>
            <a:endParaRPr b="0" i="0" sz="18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Partnerships</a:t>
            </a:r>
            <a:endParaRPr b="0" i="0" sz="1800" u="none" cap="none" strike="noStrike">
              <a:solidFill>
                <a:schemeClr val="dk1"/>
              </a:solidFill>
              <a:latin typeface="Times New Roman"/>
              <a:ea typeface="Times New Roman"/>
              <a:cs typeface="Times New Roman"/>
              <a:sym typeface="Times New Roman"/>
            </a:endParaRPr>
          </a:p>
          <a:p>
            <a:pPr indent="-171450" lvl="0" marL="28575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448" name="Google Shape;448;p55"/>
          <p:cNvSpPr txBox="1"/>
          <p:nvPr/>
        </p:nvSpPr>
        <p:spPr>
          <a:xfrm>
            <a:off x="9025289" y="3013279"/>
            <a:ext cx="2833249" cy="25852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Provide guidance through:</a:t>
            </a: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Organization Management</a:t>
            </a:r>
            <a:endParaRPr b="0" i="0" sz="18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Grant Application</a:t>
            </a:r>
            <a:endParaRPr b="0" i="0" sz="18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Fundraising Recommendations</a:t>
            </a:r>
            <a:endParaRPr b="0" i="0" sz="18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Platform Utilization</a:t>
            </a:r>
            <a:endParaRPr b="0" i="0" sz="1800" u="none" cap="none" strike="noStrike">
              <a:solidFill>
                <a:schemeClr val="dk1"/>
              </a:solidFill>
              <a:latin typeface="Times New Roman"/>
              <a:ea typeface="Times New Roman"/>
              <a:cs typeface="Times New Roman"/>
              <a:sym typeface="Times New Roman"/>
            </a:endParaRPr>
          </a:p>
          <a:p>
            <a:pPr indent="-171450" lvl="0" marL="28575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449" name="Google Shape;449;p55"/>
          <p:cNvSpPr txBox="1"/>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lt1"/>
              </a:buClr>
              <a:buSzPts val="2400"/>
              <a:buFont typeface="Arial"/>
              <a:buNone/>
            </a:pPr>
            <a:r>
              <a:rPr b="0" i="0" lang="en-US" sz="1200" u="none" cap="none" strike="noStrike">
                <a:solidFill>
                  <a:schemeClr val="lt1"/>
                </a:solidFill>
                <a:latin typeface="Times New Roman"/>
                <a:ea typeface="Times New Roman"/>
                <a:cs typeface="Times New Roman"/>
                <a:sym typeface="Times New Roman"/>
              </a:rPr>
              <a:t>Our Organization</a:t>
            </a:r>
            <a:endParaRPr b="0" i="0" sz="1400" u="none" cap="none" strike="noStrike">
              <a:solidFill>
                <a:schemeClr val="lt1"/>
              </a:solidFill>
              <a:latin typeface="Arial"/>
              <a:ea typeface="Arial"/>
              <a:cs typeface="Arial"/>
              <a:sym typeface="Arial"/>
            </a:endParaRPr>
          </a:p>
        </p:txBody>
      </p:sp>
      <p:sp>
        <p:nvSpPr>
          <p:cNvPr id="450" name="Google Shape;450;p55"/>
          <p:cNvSpPr txBox="1"/>
          <p:nvPr>
            <p:ph idx="2" type="body"/>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solidFill>
                  <a:schemeClr val="accent2"/>
                </a:solidFill>
              </a:rPr>
              <a:t>Our Members</a:t>
            </a:r>
            <a:endParaRPr>
              <a:solidFill>
                <a:schemeClr val="accent2"/>
              </a:solidFill>
            </a:endParaRPr>
          </a:p>
        </p:txBody>
      </p:sp>
      <p:sp>
        <p:nvSpPr>
          <p:cNvPr id="451" name="Google Shape;451;p55"/>
          <p:cNvSpPr txBox="1"/>
          <p:nvPr>
            <p:ph idx="3" type="body"/>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Practice Case</a:t>
            </a:r>
            <a:endParaRPr/>
          </a:p>
        </p:txBody>
      </p:sp>
      <p:sp>
        <p:nvSpPr>
          <p:cNvPr id="452" name="Google Shape;452;p55"/>
          <p:cNvSpPr txBox="1"/>
          <p:nvPr>
            <p:ph idx="4" type="body"/>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rPr>
              <a:t>Application Process</a:t>
            </a:r>
            <a:endParaRPr>
              <a:solidFill>
                <a:schemeClr val="dk1"/>
              </a:solidFill>
            </a:endParaRPr>
          </a:p>
        </p:txBody>
      </p:sp>
      <p:sp>
        <p:nvSpPr>
          <p:cNvPr id="453" name="Google Shape;453;p55"/>
          <p:cNvSpPr txBox="1"/>
          <p:nvPr>
            <p:ph idx="5" type="body"/>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accent2"/>
                </a:solidFill>
              </a:rPr>
              <a:t>Our Mission</a:t>
            </a:r>
            <a:endParaRPr>
              <a:solidFill>
                <a:schemeClr val="accent2"/>
              </a:solidFill>
            </a:endParaRPr>
          </a:p>
        </p:txBody>
      </p:sp>
      <p:sp>
        <p:nvSpPr>
          <p:cNvPr id="454" name="Google Shape;454;p55"/>
          <p:cNvSpPr txBox="1"/>
          <p:nvPr/>
        </p:nvSpPr>
        <p:spPr>
          <a:xfrm>
            <a:off x="236538" y="323331"/>
            <a:ext cx="8582997" cy="4429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b="0" i="0" lang="en-US" sz="2400" u="none" cap="none" strike="noStrike">
                <a:solidFill>
                  <a:schemeClr val="lt1"/>
                </a:solidFill>
                <a:latin typeface="Times New Roman"/>
                <a:ea typeface="Times New Roman"/>
                <a:cs typeface="Times New Roman"/>
                <a:sym typeface="Times New Roman"/>
              </a:rPr>
              <a:t>Services We Provide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8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8"/>
          <p:cNvSpPr txBox="1"/>
          <p:nvPr>
            <p:ph idx="1" type="body"/>
          </p:nvPr>
        </p:nvSpPr>
        <p:spPr>
          <a:xfrm>
            <a:off x="11512456" y="6261627"/>
            <a:ext cx="512064" cy="530352"/>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5</a:t>
            </a:r>
            <a:endParaRPr/>
          </a:p>
        </p:txBody>
      </p:sp>
      <p:sp>
        <p:nvSpPr>
          <p:cNvPr id="460" name="Google Shape;460;p8"/>
          <p:cNvSpPr txBox="1"/>
          <p:nvPr>
            <p:ph idx="7" type="body"/>
          </p:nvPr>
        </p:nvSpPr>
        <p:spPr>
          <a:xfrm>
            <a:off x="236538" y="323331"/>
            <a:ext cx="8582997" cy="4429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lang="en-US"/>
              <a:t>Our Clients</a:t>
            </a:r>
            <a:endParaRPr/>
          </a:p>
        </p:txBody>
      </p:sp>
      <p:cxnSp>
        <p:nvCxnSpPr>
          <p:cNvPr id="461" name="Google Shape;461;p8"/>
          <p:cNvCxnSpPr/>
          <p:nvPr/>
        </p:nvCxnSpPr>
        <p:spPr>
          <a:xfrm>
            <a:off x="342300" y="1056836"/>
            <a:ext cx="11507400" cy="0"/>
          </a:xfrm>
          <a:prstGeom prst="straightConnector1">
            <a:avLst/>
          </a:prstGeom>
          <a:noFill/>
          <a:ln cap="flat" cmpd="sng" w="9525">
            <a:solidFill>
              <a:schemeClr val="dk1"/>
            </a:solidFill>
            <a:prstDash val="solid"/>
            <a:miter lim="800000"/>
            <a:headEnd len="sm" w="sm" type="none"/>
            <a:tailEnd len="sm" w="sm" type="none"/>
          </a:ln>
        </p:spPr>
      </p:cxnSp>
      <p:sp>
        <p:nvSpPr>
          <p:cNvPr id="462" name="Google Shape;462;p8"/>
          <p:cNvSpPr txBox="1"/>
          <p:nvPr/>
        </p:nvSpPr>
        <p:spPr>
          <a:xfrm>
            <a:off x="4881574" y="807046"/>
            <a:ext cx="2428852" cy="4428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500"/>
              <a:buFont typeface="Times New Roman"/>
              <a:buNone/>
            </a:pPr>
            <a:r>
              <a:rPr b="1" i="0" lang="en-US" sz="2500" u="none" cap="none" strike="noStrike">
                <a:solidFill>
                  <a:schemeClr val="dk1"/>
                </a:solidFill>
                <a:latin typeface="Times New Roman"/>
                <a:ea typeface="Times New Roman"/>
                <a:cs typeface="Times New Roman"/>
                <a:sym typeface="Times New Roman"/>
              </a:rPr>
              <a:t>Who We Serve</a:t>
            </a:r>
            <a:endParaRPr b="0" i="0" sz="2500" u="none" cap="none" strike="noStrike">
              <a:solidFill>
                <a:schemeClr val="dk1"/>
              </a:solidFill>
              <a:latin typeface="Arial"/>
              <a:ea typeface="Arial"/>
              <a:cs typeface="Arial"/>
              <a:sym typeface="Arial"/>
            </a:endParaRPr>
          </a:p>
        </p:txBody>
      </p:sp>
      <p:sp>
        <p:nvSpPr>
          <p:cNvPr id="463" name="Google Shape;463;p8"/>
          <p:cNvSpPr txBox="1"/>
          <p:nvPr/>
        </p:nvSpPr>
        <p:spPr>
          <a:xfrm>
            <a:off x="329978" y="1344538"/>
            <a:ext cx="11532045" cy="733967"/>
          </a:xfrm>
          <a:prstGeom prst="rect">
            <a:avLst/>
          </a:prstGeom>
          <a:solidFill>
            <a:schemeClr val="accent5"/>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We work with nonprofits who have requested consulting services in sustainability, business development, process optimization, and organizational strategy predominantly in the Champaign and Chicagoland area</a:t>
            </a:r>
            <a:endParaRPr b="0" i="0" sz="2000" u="none" cap="none" strike="noStrike">
              <a:solidFill>
                <a:schemeClr val="dk1"/>
              </a:solidFill>
              <a:latin typeface="Times New Roman"/>
              <a:ea typeface="Times New Roman"/>
              <a:cs typeface="Times New Roman"/>
              <a:sym typeface="Times New Roman"/>
            </a:endParaRPr>
          </a:p>
        </p:txBody>
      </p:sp>
      <p:cxnSp>
        <p:nvCxnSpPr>
          <p:cNvPr id="464" name="Google Shape;464;p8"/>
          <p:cNvCxnSpPr/>
          <p:nvPr/>
        </p:nvCxnSpPr>
        <p:spPr>
          <a:xfrm>
            <a:off x="342900" y="2967366"/>
            <a:ext cx="11506200" cy="0"/>
          </a:xfrm>
          <a:prstGeom prst="straightConnector1">
            <a:avLst/>
          </a:prstGeom>
          <a:noFill/>
          <a:ln cap="flat" cmpd="sng" w="9525">
            <a:solidFill>
              <a:schemeClr val="dk1"/>
            </a:solidFill>
            <a:prstDash val="solid"/>
            <a:miter lim="800000"/>
            <a:headEnd len="sm" w="sm" type="none"/>
            <a:tailEnd len="sm" w="sm" type="none"/>
          </a:ln>
        </p:spPr>
      </p:cxnSp>
      <p:sp>
        <p:nvSpPr>
          <p:cNvPr id="465" name="Google Shape;465;p8"/>
          <p:cNvSpPr txBox="1"/>
          <p:nvPr/>
        </p:nvSpPr>
        <p:spPr>
          <a:xfrm>
            <a:off x="349350" y="2214101"/>
            <a:ext cx="11493300" cy="428100"/>
          </a:xfrm>
          <a:prstGeom prst="rect">
            <a:avLst/>
          </a:prstGeom>
          <a:solidFill>
            <a:schemeClr val="accent5"/>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Our project portfolio includes nonprofit organizations with a wide range of missions, trajectories, and needs</a:t>
            </a:r>
            <a:endParaRPr b="0" i="0" sz="2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Times New Roman"/>
              <a:ea typeface="Times New Roman"/>
              <a:cs typeface="Times New Roman"/>
              <a:sym typeface="Times New Roman"/>
            </a:endParaRPr>
          </a:p>
        </p:txBody>
      </p:sp>
      <p:pic>
        <p:nvPicPr>
          <p:cNvPr descr="Habitat for Humanity - Wikipedia" id="466" name="Google Shape;466;p8"/>
          <p:cNvPicPr preferRelativeResize="0"/>
          <p:nvPr/>
        </p:nvPicPr>
        <p:blipFill rotWithShape="1">
          <a:blip r:embed="rId3">
            <a:alphaModFix/>
          </a:blip>
          <a:srcRect b="0" l="0" r="0" t="0"/>
          <a:stretch/>
        </p:blipFill>
        <p:spPr>
          <a:xfrm>
            <a:off x="9243099" y="3340850"/>
            <a:ext cx="2523525" cy="862201"/>
          </a:xfrm>
          <a:prstGeom prst="rect">
            <a:avLst/>
          </a:prstGeom>
          <a:noFill/>
          <a:ln>
            <a:noFill/>
          </a:ln>
        </p:spPr>
      </p:pic>
      <p:sp>
        <p:nvSpPr>
          <p:cNvPr id="467" name="Google Shape;467;p8"/>
          <p:cNvSpPr txBox="1"/>
          <p:nvPr/>
        </p:nvSpPr>
        <p:spPr>
          <a:xfrm>
            <a:off x="4343894" y="2698681"/>
            <a:ext cx="3504213" cy="353219"/>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500"/>
              <a:buFont typeface="Arial"/>
              <a:buNone/>
            </a:pPr>
            <a:r>
              <a:rPr b="1" lang="en-US" sz="2500">
                <a:solidFill>
                  <a:schemeClr val="dk1"/>
                </a:solidFill>
                <a:latin typeface="Times New Roman"/>
                <a:ea typeface="Times New Roman"/>
                <a:cs typeface="Times New Roman"/>
                <a:sym typeface="Times New Roman"/>
              </a:rPr>
              <a:t> Spring 2024 </a:t>
            </a:r>
            <a:r>
              <a:rPr b="1" i="0" lang="en-US" sz="2500" u="none" cap="none" strike="noStrike">
                <a:solidFill>
                  <a:schemeClr val="dk1"/>
                </a:solidFill>
                <a:latin typeface="Times New Roman"/>
                <a:ea typeface="Times New Roman"/>
                <a:cs typeface="Times New Roman"/>
                <a:sym typeface="Times New Roman"/>
              </a:rPr>
              <a:t>Portfolio </a:t>
            </a:r>
            <a:endParaRPr b="0" i="0" sz="2500" u="none" cap="none" strike="noStrike">
              <a:solidFill>
                <a:schemeClr val="dk1"/>
              </a:solidFill>
              <a:latin typeface="Arial"/>
              <a:ea typeface="Arial"/>
              <a:cs typeface="Arial"/>
              <a:sym typeface="Arial"/>
            </a:endParaRPr>
          </a:p>
        </p:txBody>
      </p:sp>
      <p:sp>
        <p:nvSpPr>
          <p:cNvPr id="468" name="Google Shape;468;p8"/>
          <p:cNvSpPr txBox="1"/>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lt1"/>
              </a:buClr>
              <a:buSzPts val="2400"/>
              <a:buFont typeface="Arial"/>
              <a:buNone/>
            </a:pPr>
            <a:r>
              <a:rPr b="0" i="0" lang="en-US" sz="1200" u="none" cap="none" strike="noStrike">
                <a:solidFill>
                  <a:schemeClr val="lt1"/>
                </a:solidFill>
                <a:latin typeface="Times New Roman"/>
                <a:ea typeface="Times New Roman"/>
                <a:cs typeface="Times New Roman"/>
                <a:sym typeface="Times New Roman"/>
              </a:rPr>
              <a:t>Our Organization</a:t>
            </a:r>
            <a:endParaRPr b="0" i="0" sz="1400" u="none" cap="none" strike="noStrike">
              <a:solidFill>
                <a:schemeClr val="lt1"/>
              </a:solidFill>
              <a:latin typeface="Arial"/>
              <a:ea typeface="Arial"/>
              <a:cs typeface="Arial"/>
              <a:sym typeface="Arial"/>
            </a:endParaRPr>
          </a:p>
        </p:txBody>
      </p:sp>
      <p:sp>
        <p:nvSpPr>
          <p:cNvPr id="469" name="Google Shape;469;p8"/>
          <p:cNvSpPr txBox="1"/>
          <p:nvPr>
            <p:ph idx="2" type="body"/>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solidFill>
                  <a:schemeClr val="accent2"/>
                </a:solidFill>
              </a:rPr>
              <a:t>Our Members</a:t>
            </a:r>
            <a:endParaRPr>
              <a:solidFill>
                <a:schemeClr val="accent2"/>
              </a:solidFill>
            </a:endParaRPr>
          </a:p>
        </p:txBody>
      </p:sp>
      <p:sp>
        <p:nvSpPr>
          <p:cNvPr id="470" name="Google Shape;470;p8"/>
          <p:cNvSpPr txBox="1"/>
          <p:nvPr>
            <p:ph idx="3" type="body"/>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Practice Case</a:t>
            </a:r>
            <a:endParaRPr/>
          </a:p>
        </p:txBody>
      </p:sp>
      <p:sp>
        <p:nvSpPr>
          <p:cNvPr id="471" name="Google Shape;471;p8"/>
          <p:cNvSpPr txBox="1"/>
          <p:nvPr>
            <p:ph idx="4" type="body"/>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rPr>
              <a:t>Application Process</a:t>
            </a:r>
            <a:endParaRPr>
              <a:solidFill>
                <a:schemeClr val="dk1"/>
              </a:solidFill>
            </a:endParaRPr>
          </a:p>
        </p:txBody>
      </p:sp>
      <p:sp>
        <p:nvSpPr>
          <p:cNvPr id="472" name="Google Shape;472;p8"/>
          <p:cNvSpPr txBox="1"/>
          <p:nvPr>
            <p:ph idx="5" type="body"/>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accent2"/>
                </a:solidFill>
              </a:rPr>
              <a:t>Our Mission</a:t>
            </a:r>
            <a:endParaRPr>
              <a:solidFill>
                <a:schemeClr val="accent2"/>
              </a:solidFill>
            </a:endParaRPr>
          </a:p>
        </p:txBody>
      </p:sp>
      <p:pic>
        <p:nvPicPr>
          <p:cNvPr id="473" name="Google Shape;473;p8"/>
          <p:cNvPicPr preferRelativeResize="0"/>
          <p:nvPr/>
        </p:nvPicPr>
        <p:blipFill>
          <a:blip r:embed="rId4">
            <a:alphaModFix/>
          </a:blip>
          <a:stretch>
            <a:fillRect/>
          </a:stretch>
        </p:blipFill>
        <p:spPr>
          <a:xfrm>
            <a:off x="349338" y="3349975"/>
            <a:ext cx="2765400" cy="778800"/>
          </a:xfrm>
          <a:prstGeom prst="rect">
            <a:avLst/>
          </a:prstGeom>
          <a:noFill/>
          <a:ln>
            <a:noFill/>
          </a:ln>
        </p:spPr>
      </p:pic>
      <p:pic>
        <p:nvPicPr>
          <p:cNvPr id="474" name="Google Shape;474;p8"/>
          <p:cNvPicPr preferRelativeResize="0"/>
          <p:nvPr/>
        </p:nvPicPr>
        <p:blipFill>
          <a:blip r:embed="rId5">
            <a:alphaModFix/>
          </a:blip>
          <a:stretch>
            <a:fillRect/>
          </a:stretch>
        </p:blipFill>
        <p:spPr>
          <a:xfrm>
            <a:off x="380662" y="4564100"/>
            <a:ext cx="2702786" cy="1182075"/>
          </a:xfrm>
          <a:prstGeom prst="rect">
            <a:avLst/>
          </a:prstGeom>
          <a:noFill/>
          <a:ln>
            <a:noFill/>
          </a:ln>
        </p:spPr>
      </p:pic>
      <p:pic>
        <p:nvPicPr>
          <p:cNvPr id="475" name="Google Shape;475;p8"/>
          <p:cNvPicPr preferRelativeResize="0"/>
          <p:nvPr/>
        </p:nvPicPr>
        <p:blipFill>
          <a:blip r:embed="rId6">
            <a:alphaModFix/>
          </a:blip>
          <a:stretch>
            <a:fillRect/>
          </a:stretch>
        </p:blipFill>
        <p:spPr>
          <a:xfrm>
            <a:off x="6071250" y="4535250"/>
            <a:ext cx="1338525" cy="1338525"/>
          </a:xfrm>
          <a:prstGeom prst="rect">
            <a:avLst/>
          </a:prstGeom>
          <a:noFill/>
          <a:ln>
            <a:noFill/>
          </a:ln>
        </p:spPr>
      </p:pic>
      <p:pic>
        <p:nvPicPr>
          <p:cNvPr id="476" name="Google Shape;476;p8"/>
          <p:cNvPicPr preferRelativeResize="0"/>
          <p:nvPr/>
        </p:nvPicPr>
        <p:blipFill>
          <a:blip r:embed="rId7">
            <a:alphaModFix/>
          </a:blip>
          <a:stretch>
            <a:fillRect/>
          </a:stretch>
        </p:blipFill>
        <p:spPr>
          <a:xfrm>
            <a:off x="6363457" y="3346425"/>
            <a:ext cx="2523518" cy="977875"/>
          </a:xfrm>
          <a:prstGeom prst="rect">
            <a:avLst/>
          </a:prstGeom>
          <a:noFill/>
          <a:ln>
            <a:noFill/>
          </a:ln>
        </p:spPr>
      </p:pic>
      <p:pic>
        <p:nvPicPr>
          <p:cNvPr id="477" name="Google Shape;477;p8"/>
          <p:cNvPicPr preferRelativeResize="0"/>
          <p:nvPr/>
        </p:nvPicPr>
        <p:blipFill rotWithShape="1">
          <a:blip r:embed="rId8">
            <a:alphaModFix/>
          </a:blip>
          <a:srcRect b="4616" l="6426" r="9454" t="0"/>
          <a:stretch/>
        </p:blipFill>
        <p:spPr>
          <a:xfrm>
            <a:off x="7361000" y="4666188"/>
            <a:ext cx="4619451" cy="977875"/>
          </a:xfrm>
          <a:prstGeom prst="rect">
            <a:avLst/>
          </a:prstGeom>
          <a:noFill/>
          <a:ln>
            <a:noFill/>
          </a:ln>
        </p:spPr>
      </p:pic>
      <p:pic>
        <p:nvPicPr>
          <p:cNvPr id="478" name="Google Shape;478;p8"/>
          <p:cNvPicPr preferRelativeResize="0"/>
          <p:nvPr/>
        </p:nvPicPr>
        <p:blipFill>
          <a:blip r:embed="rId9">
            <a:alphaModFix/>
          </a:blip>
          <a:stretch>
            <a:fillRect/>
          </a:stretch>
        </p:blipFill>
        <p:spPr>
          <a:xfrm>
            <a:off x="2915888" y="4715575"/>
            <a:ext cx="2945132" cy="977875"/>
          </a:xfrm>
          <a:prstGeom prst="rect">
            <a:avLst/>
          </a:prstGeom>
          <a:noFill/>
          <a:ln>
            <a:noFill/>
          </a:ln>
        </p:spPr>
      </p:pic>
      <p:pic>
        <p:nvPicPr>
          <p:cNvPr id="479" name="Google Shape;479;p8"/>
          <p:cNvPicPr preferRelativeResize="0"/>
          <p:nvPr/>
        </p:nvPicPr>
        <p:blipFill>
          <a:blip r:embed="rId10">
            <a:alphaModFix/>
          </a:blip>
          <a:stretch>
            <a:fillRect/>
          </a:stretch>
        </p:blipFill>
        <p:spPr>
          <a:xfrm>
            <a:off x="3441625" y="3292700"/>
            <a:ext cx="2515054" cy="1182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grpSp>
        <p:nvGrpSpPr>
          <p:cNvPr id="484" name="Google Shape;484;p7"/>
          <p:cNvGrpSpPr/>
          <p:nvPr/>
        </p:nvGrpSpPr>
        <p:grpSpPr>
          <a:xfrm>
            <a:off x="344093" y="847287"/>
            <a:ext cx="11503814" cy="300000"/>
            <a:chOff x="236538" y="847287"/>
            <a:chExt cx="11503814" cy="300000"/>
          </a:xfrm>
        </p:grpSpPr>
        <p:cxnSp>
          <p:nvCxnSpPr>
            <p:cNvPr id="485" name="Google Shape;485;p7"/>
            <p:cNvCxnSpPr/>
            <p:nvPr/>
          </p:nvCxnSpPr>
          <p:spPr>
            <a:xfrm>
              <a:off x="236538" y="1056836"/>
              <a:ext cx="11503814" cy="0"/>
            </a:xfrm>
            <a:prstGeom prst="straightConnector1">
              <a:avLst/>
            </a:prstGeom>
            <a:noFill/>
            <a:ln cap="flat" cmpd="sng" w="9525">
              <a:solidFill>
                <a:schemeClr val="dk1"/>
              </a:solidFill>
              <a:prstDash val="solid"/>
              <a:miter lim="800000"/>
              <a:headEnd len="sm" w="sm" type="none"/>
              <a:tailEnd len="sm" w="sm" type="none"/>
            </a:ln>
          </p:spPr>
        </p:cxnSp>
        <p:sp>
          <p:nvSpPr>
            <p:cNvPr id="486" name="Google Shape;486;p7"/>
            <p:cNvSpPr txBox="1"/>
            <p:nvPr/>
          </p:nvSpPr>
          <p:spPr>
            <a:xfrm>
              <a:off x="5411013" y="847287"/>
              <a:ext cx="1314300" cy="3000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2000" u="none" cap="none" strike="noStrike">
                  <a:solidFill>
                    <a:schemeClr val="dk1"/>
                  </a:solidFill>
                  <a:latin typeface="Times New Roman"/>
                  <a:ea typeface="Times New Roman"/>
                  <a:cs typeface="Times New Roman"/>
                  <a:sym typeface="Times New Roman"/>
                </a:rPr>
                <a:t>Our Team</a:t>
              </a:r>
              <a:endParaRPr b="0" i="0" sz="2000" u="none" cap="none" strike="noStrike">
                <a:solidFill>
                  <a:schemeClr val="dk1"/>
                </a:solidFill>
                <a:latin typeface="Arial"/>
                <a:ea typeface="Arial"/>
                <a:cs typeface="Arial"/>
                <a:sym typeface="Arial"/>
              </a:endParaRPr>
            </a:p>
          </p:txBody>
        </p:sp>
      </p:grpSp>
      <p:sp>
        <p:nvSpPr>
          <p:cNvPr id="487" name="Google Shape;487;p7"/>
          <p:cNvSpPr txBox="1"/>
          <p:nvPr/>
        </p:nvSpPr>
        <p:spPr>
          <a:xfrm>
            <a:off x="344100" y="1304500"/>
            <a:ext cx="11503800" cy="698400"/>
          </a:xfrm>
          <a:prstGeom prst="rect">
            <a:avLst/>
          </a:prstGeom>
          <a:solidFill>
            <a:schemeClr val="lt2"/>
          </a:solidFill>
          <a:ln>
            <a:noFill/>
          </a:ln>
        </p:spPr>
        <p:txBody>
          <a:bodyPr anchorCtr="0" anchor="t" bIns="34275" lIns="68575" spcFirstLastPara="1" rIns="68575" wrap="square" tIns="34275">
            <a:noAutofit/>
          </a:bodyPr>
          <a:lstStyle/>
          <a:p>
            <a:pPr indent="0" lvl="0" marL="0" marR="0" rtl="0" algn="ctr">
              <a:lnSpc>
                <a:spcPct val="115000"/>
              </a:lnSpc>
              <a:spcBef>
                <a:spcPts val="0"/>
              </a:spcBef>
              <a:spcAft>
                <a:spcPts val="0"/>
              </a:spcAft>
              <a:buClr>
                <a:schemeClr val="dk1"/>
              </a:buClr>
              <a:buSzPts val="1600"/>
              <a:buFont typeface="Times New Roman"/>
              <a:buNone/>
            </a:pPr>
            <a:r>
              <a:rPr b="0" i="0" lang="en-US" sz="1600" u="none" cap="none" strike="noStrike">
                <a:solidFill>
                  <a:schemeClr val="dk1"/>
                </a:solidFill>
                <a:latin typeface="Times New Roman"/>
                <a:ea typeface="Times New Roman"/>
                <a:cs typeface="Times New Roman"/>
                <a:sym typeface="Times New Roman"/>
              </a:rPr>
              <a:t>We are a diverse team of students from a variety of academic disciplines and experiences, bound by a </a:t>
            </a:r>
            <a:r>
              <a:rPr b="1" i="0" lang="en-US" sz="1600" u="none" cap="none" strike="noStrike">
                <a:solidFill>
                  <a:schemeClr val="dk1"/>
                </a:solidFill>
                <a:latin typeface="Times New Roman"/>
                <a:ea typeface="Times New Roman"/>
                <a:cs typeface="Times New Roman"/>
                <a:sym typeface="Times New Roman"/>
              </a:rPr>
              <a:t>passion for nonprofit organizations</a:t>
            </a:r>
            <a:r>
              <a:rPr b="0" i="0" lang="en-US" sz="1600" u="none" cap="none" strike="noStrike">
                <a:solidFill>
                  <a:schemeClr val="dk1"/>
                </a:solidFill>
                <a:latin typeface="Times New Roman"/>
                <a:ea typeface="Times New Roman"/>
                <a:cs typeface="Times New Roman"/>
                <a:sym typeface="Times New Roman"/>
              </a:rPr>
              <a:t> and making a positive impact on the community</a:t>
            </a:r>
            <a:endParaRPr b="0" i="0" sz="1600" u="none" cap="none" strike="noStrike">
              <a:solidFill>
                <a:schemeClr val="dk1"/>
              </a:solidFill>
              <a:latin typeface="Times New Roman"/>
              <a:ea typeface="Times New Roman"/>
              <a:cs typeface="Times New Roman"/>
              <a:sym typeface="Times New Roman"/>
            </a:endParaRPr>
          </a:p>
        </p:txBody>
      </p:sp>
      <p:cxnSp>
        <p:nvCxnSpPr>
          <p:cNvPr id="488" name="Google Shape;488;p7"/>
          <p:cNvCxnSpPr/>
          <p:nvPr/>
        </p:nvCxnSpPr>
        <p:spPr>
          <a:xfrm flipH="1" rot="10800000">
            <a:off x="365251" y="2374638"/>
            <a:ext cx="5437200" cy="14400"/>
          </a:xfrm>
          <a:prstGeom prst="straightConnector1">
            <a:avLst/>
          </a:prstGeom>
          <a:noFill/>
          <a:ln cap="flat" cmpd="sng" w="9525">
            <a:solidFill>
              <a:schemeClr val="dk1"/>
            </a:solidFill>
            <a:prstDash val="solid"/>
            <a:miter lim="800000"/>
            <a:headEnd len="sm" w="sm" type="none"/>
            <a:tailEnd len="sm" w="sm" type="none"/>
          </a:ln>
        </p:spPr>
      </p:cxnSp>
      <p:sp>
        <p:nvSpPr>
          <p:cNvPr id="489" name="Google Shape;489;p7"/>
          <p:cNvSpPr txBox="1"/>
          <p:nvPr/>
        </p:nvSpPr>
        <p:spPr>
          <a:xfrm>
            <a:off x="2174251" y="2180899"/>
            <a:ext cx="1819200" cy="3000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What We Study</a:t>
            </a:r>
            <a:endParaRPr b="0" i="0" sz="1800" u="none" cap="none" strike="noStrike">
              <a:solidFill>
                <a:schemeClr val="dk1"/>
              </a:solidFill>
              <a:latin typeface="Times New Roman"/>
              <a:ea typeface="Times New Roman"/>
              <a:cs typeface="Times New Roman"/>
              <a:sym typeface="Times New Roman"/>
            </a:endParaRPr>
          </a:p>
        </p:txBody>
      </p:sp>
      <p:cxnSp>
        <p:nvCxnSpPr>
          <p:cNvPr id="490" name="Google Shape;490;p7"/>
          <p:cNvCxnSpPr/>
          <p:nvPr/>
        </p:nvCxnSpPr>
        <p:spPr>
          <a:xfrm>
            <a:off x="6562350" y="2367874"/>
            <a:ext cx="5264400" cy="3000"/>
          </a:xfrm>
          <a:prstGeom prst="straightConnector1">
            <a:avLst/>
          </a:prstGeom>
          <a:noFill/>
          <a:ln cap="flat" cmpd="sng" w="9525">
            <a:solidFill>
              <a:schemeClr val="dk1"/>
            </a:solidFill>
            <a:prstDash val="solid"/>
            <a:miter lim="800000"/>
            <a:headEnd len="sm" w="sm" type="none"/>
            <a:tailEnd len="sm" w="sm" type="none"/>
          </a:ln>
        </p:spPr>
      </p:cxnSp>
      <p:sp>
        <p:nvSpPr>
          <p:cNvPr id="491" name="Google Shape;491;p7"/>
          <p:cNvSpPr txBox="1"/>
          <p:nvPr/>
        </p:nvSpPr>
        <p:spPr>
          <a:xfrm>
            <a:off x="8223000" y="2180899"/>
            <a:ext cx="1943100" cy="3000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How We Perform</a:t>
            </a:r>
            <a:endParaRPr b="0" i="0" sz="1800" u="none" cap="none" strike="noStrike">
              <a:solidFill>
                <a:schemeClr val="dk1"/>
              </a:solidFill>
              <a:latin typeface="Times New Roman"/>
              <a:ea typeface="Times New Roman"/>
              <a:cs typeface="Times New Roman"/>
              <a:sym typeface="Times New Roman"/>
            </a:endParaRPr>
          </a:p>
        </p:txBody>
      </p:sp>
      <p:cxnSp>
        <p:nvCxnSpPr>
          <p:cNvPr id="492" name="Google Shape;492;p7"/>
          <p:cNvCxnSpPr/>
          <p:nvPr/>
        </p:nvCxnSpPr>
        <p:spPr>
          <a:xfrm>
            <a:off x="6096000" y="2842482"/>
            <a:ext cx="0" cy="2377500"/>
          </a:xfrm>
          <a:prstGeom prst="straightConnector1">
            <a:avLst/>
          </a:prstGeom>
          <a:noFill/>
          <a:ln cap="flat" cmpd="sng" w="9525">
            <a:solidFill>
              <a:schemeClr val="dk1"/>
            </a:solidFill>
            <a:prstDash val="solid"/>
            <a:miter lim="800000"/>
            <a:headEnd len="sm" w="sm" type="none"/>
            <a:tailEnd len="sm" w="sm" type="none"/>
          </a:ln>
        </p:spPr>
      </p:cxnSp>
      <p:graphicFrame>
        <p:nvGraphicFramePr>
          <p:cNvPr id="493" name="Google Shape;493;p7"/>
          <p:cNvGraphicFramePr/>
          <p:nvPr/>
        </p:nvGraphicFramePr>
        <p:xfrm>
          <a:off x="67989" y="2639892"/>
          <a:ext cx="5817295" cy="3255799"/>
        </p:xfrm>
        <a:graphic>
          <a:graphicData uri="http://schemas.openxmlformats.org/drawingml/2006/chart">
            <c:chart r:id="rId3"/>
          </a:graphicData>
        </a:graphic>
      </p:graphicFrame>
      <p:graphicFrame>
        <p:nvGraphicFramePr>
          <p:cNvPr id="494" name="Google Shape;494;p7"/>
          <p:cNvGraphicFramePr/>
          <p:nvPr/>
        </p:nvGraphicFramePr>
        <p:xfrm>
          <a:off x="6306717" y="2620270"/>
          <a:ext cx="5527457" cy="3255799"/>
        </p:xfrm>
        <a:graphic>
          <a:graphicData uri="http://schemas.openxmlformats.org/drawingml/2006/chart">
            <c:chart r:id="rId4"/>
          </a:graphicData>
        </a:graphic>
      </p:graphicFrame>
      <p:sp>
        <p:nvSpPr>
          <p:cNvPr id="495" name="Google Shape;495;p7"/>
          <p:cNvSpPr txBox="1"/>
          <p:nvPr>
            <p:ph idx="6" type="body"/>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lang="en-US"/>
              <a:t>6</a:t>
            </a:r>
            <a:endParaRPr/>
          </a:p>
        </p:txBody>
      </p:sp>
      <p:sp>
        <p:nvSpPr>
          <p:cNvPr id="496" name="Google Shape;496;p7"/>
          <p:cNvSpPr txBox="1"/>
          <p:nvPr>
            <p:ph idx="1" type="body"/>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Our Organization</a:t>
            </a:r>
            <a:endParaRPr/>
          </a:p>
        </p:txBody>
      </p:sp>
      <p:sp>
        <p:nvSpPr>
          <p:cNvPr id="497" name="Google Shape;497;p7"/>
          <p:cNvSpPr txBox="1"/>
          <p:nvPr>
            <p:ph idx="2" type="body"/>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Our Members</a:t>
            </a:r>
            <a:endParaRPr/>
          </a:p>
        </p:txBody>
      </p:sp>
      <p:sp>
        <p:nvSpPr>
          <p:cNvPr id="498" name="Google Shape;498;p7"/>
          <p:cNvSpPr txBox="1"/>
          <p:nvPr>
            <p:ph idx="3" type="body"/>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Practice Case</a:t>
            </a:r>
            <a:endParaRPr/>
          </a:p>
        </p:txBody>
      </p:sp>
      <p:sp>
        <p:nvSpPr>
          <p:cNvPr id="499" name="Google Shape;499;p7"/>
          <p:cNvSpPr txBox="1"/>
          <p:nvPr>
            <p:ph idx="4" type="body"/>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rPr>
              <a:t>Application Process</a:t>
            </a:r>
            <a:endParaRPr>
              <a:solidFill>
                <a:schemeClr val="dk1"/>
              </a:solidFill>
            </a:endParaRPr>
          </a:p>
        </p:txBody>
      </p:sp>
      <p:sp>
        <p:nvSpPr>
          <p:cNvPr id="500" name="Google Shape;500;p7"/>
          <p:cNvSpPr txBox="1"/>
          <p:nvPr>
            <p:ph idx="5" type="body"/>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a:latin typeface="Times New Roman"/>
              <a:ea typeface="Times New Roman"/>
              <a:cs typeface="Times New Roman"/>
              <a:sym typeface="Times New Roman"/>
            </a:endParaRPr>
          </a:p>
        </p:txBody>
      </p:sp>
      <p:sp>
        <p:nvSpPr>
          <p:cNvPr id="501" name="Google Shape;501;p7"/>
          <p:cNvSpPr txBox="1"/>
          <p:nvPr>
            <p:ph idx="7" type="body"/>
          </p:nvPr>
        </p:nvSpPr>
        <p:spPr>
          <a:xfrm>
            <a:off x="236538" y="323331"/>
            <a:ext cx="8582997" cy="44291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US"/>
              <a:t>Organization Demographics</a:t>
            </a:r>
            <a:endParaRPr/>
          </a:p>
          <a:p>
            <a:pPr indent="0" lvl="0" marL="0" marR="0" rtl="0" algn="l">
              <a:lnSpc>
                <a:spcPct val="90000"/>
              </a:lnSpc>
              <a:spcBef>
                <a:spcPts val="0"/>
              </a:spcBef>
              <a:spcAft>
                <a:spcPts val="0"/>
              </a:spcAft>
              <a:buSzPts val="2400"/>
              <a:buFont typeface="Arial"/>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9"/>
          <p:cNvSpPr txBox="1"/>
          <p:nvPr>
            <p:ph idx="6" type="body"/>
          </p:nvPr>
        </p:nvSpPr>
        <p:spPr>
          <a:xfrm>
            <a:off x="11512456" y="6261627"/>
            <a:ext cx="512100" cy="5304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lang="en-US"/>
              <a:t>7</a:t>
            </a:r>
            <a:endParaRPr/>
          </a:p>
        </p:txBody>
      </p:sp>
      <p:sp>
        <p:nvSpPr>
          <p:cNvPr id="507" name="Google Shape;507;p9"/>
          <p:cNvSpPr txBox="1"/>
          <p:nvPr>
            <p:ph idx="7" type="body"/>
          </p:nvPr>
        </p:nvSpPr>
        <p:spPr>
          <a:xfrm>
            <a:off x="236538" y="323331"/>
            <a:ext cx="8583000" cy="442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US"/>
              <a:t>Where Our Alumni Go</a:t>
            </a:r>
            <a:endParaRPr/>
          </a:p>
        </p:txBody>
      </p:sp>
      <p:cxnSp>
        <p:nvCxnSpPr>
          <p:cNvPr id="508" name="Google Shape;508;p9"/>
          <p:cNvCxnSpPr/>
          <p:nvPr/>
        </p:nvCxnSpPr>
        <p:spPr>
          <a:xfrm>
            <a:off x="402369" y="1059864"/>
            <a:ext cx="11516100" cy="0"/>
          </a:xfrm>
          <a:prstGeom prst="straightConnector1">
            <a:avLst/>
          </a:prstGeom>
          <a:noFill/>
          <a:ln cap="flat" cmpd="sng" w="9525">
            <a:solidFill>
              <a:schemeClr val="dk1"/>
            </a:solidFill>
            <a:prstDash val="solid"/>
            <a:miter lim="800000"/>
            <a:headEnd len="sm" w="sm" type="none"/>
            <a:tailEnd len="sm" w="sm" type="none"/>
          </a:ln>
        </p:spPr>
      </p:cxnSp>
      <p:sp>
        <p:nvSpPr>
          <p:cNvPr id="509" name="Google Shape;509;p9"/>
          <p:cNvSpPr txBox="1"/>
          <p:nvPr/>
        </p:nvSpPr>
        <p:spPr>
          <a:xfrm>
            <a:off x="4572000" y="845288"/>
            <a:ext cx="3040093" cy="429152"/>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Full-Time Placements</a:t>
            </a:r>
            <a:endParaRPr b="0" i="0" sz="2400" u="none" cap="none" strike="noStrike">
              <a:solidFill>
                <a:schemeClr val="dk1"/>
              </a:solidFill>
              <a:latin typeface="Arial"/>
              <a:ea typeface="Arial"/>
              <a:cs typeface="Arial"/>
              <a:sym typeface="Arial"/>
            </a:endParaRPr>
          </a:p>
        </p:txBody>
      </p:sp>
      <p:grpSp>
        <p:nvGrpSpPr>
          <p:cNvPr id="510" name="Google Shape;510;p9"/>
          <p:cNvGrpSpPr/>
          <p:nvPr/>
        </p:nvGrpSpPr>
        <p:grpSpPr>
          <a:xfrm>
            <a:off x="112272" y="1349083"/>
            <a:ext cx="11911499" cy="5148711"/>
            <a:chOff x="148881" y="1036007"/>
            <a:chExt cx="14549358" cy="5725939"/>
          </a:xfrm>
        </p:grpSpPr>
        <p:pic>
          <p:nvPicPr>
            <p:cNvPr id="511" name="Google Shape;511;p9"/>
            <p:cNvPicPr preferRelativeResize="0"/>
            <p:nvPr/>
          </p:nvPicPr>
          <p:blipFill rotWithShape="1">
            <a:blip r:embed="rId3">
              <a:alphaModFix/>
            </a:blip>
            <a:srcRect b="0" l="0" r="0" t="0"/>
            <a:stretch/>
          </p:blipFill>
          <p:spPr>
            <a:xfrm>
              <a:off x="2160471" y="2864470"/>
              <a:ext cx="3397055" cy="1286516"/>
            </a:xfrm>
            <a:prstGeom prst="rect">
              <a:avLst/>
            </a:prstGeom>
            <a:noFill/>
            <a:ln>
              <a:noFill/>
            </a:ln>
          </p:spPr>
        </p:pic>
        <p:pic>
          <p:nvPicPr>
            <p:cNvPr id="512" name="Google Shape;512;p9"/>
            <p:cNvPicPr preferRelativeResize="0"/>
            <p:nvPr/>
          </p:nvPicPr>
          <p:blipFill rotWithShape="1">
            <a:blip r:embed="rId4">
              <a:alphaModFix/>
            </a:blip>
            <a:srcRect b="0" l="-4420" r="4419" t="0"/>
            <a:stretch/>
          </p:blipFill>
          <p:spPr>
            <a:xfrm>
              <a:off x="8091230" y="4652589"/>
              <a:ext cx="3088417" cy="2109357"/>
            </a:xfrm>
            <a:prstGeom prst="rect">
              <a:avLst/>
            </a:prstGeom>
            <a:noFill/>
            <a:ln>
              <a:noFill/>
            </a:ln>
          </p:spPr>
        </p:pic>
        <p:pic>
          <p:nvPicPr>
            <p:cNvPr id="513" name="Google Shape;513;p9"/>
            <p:cNvPicPr preferRelativeResize="0"/>
            <p:nvPr/>
          </p:nvPicPr>
          <p:blipFill rotWithShape="1">
            <a:blip r:embed="rId5">
              <a:alphaModFix/>
            </a:blip>
            <a:srcRect b="0" l="0" r="0" t="0"/>
            <a:stretch/>
          </p:blipFill>
          <p:spPr>
            <a:xfrm>
              <a:off x="6080912" y="3796632"/>
              <a:ext cx="2305696" cy="714649"/>
            </a:xfrm>
            <a:prstGeom prst="rect">
              <a:avLst/>
            </a:prstGeom>
            <a:noFill/>
            <a:ln>
              <a:noFill/>
            </a:ln>
          </p:spPr>
        </p:pic>
        <p:pic>
          <p:nvPicPr>
            <p:cNvPr id="514" name="Google Shape;514;p9"/>
            <p:cNvPicPr preferRelativeResize="0"/>
            <p:nvPr/>
          </p:nvPicPr>
          <p:blipFill rotWithShape="1">
            <a:blip r:embed="rId6">
              <a:alphaModFix/>
            </a:blip>
            <a:srcRect b="0" l="0" r="0" t="0"/>
            <a:stretch/>
          </p:blipFill>
          <p:spPr>
            <a:xfrm>
              <a:off x="148881" y="1036007"/>
              <a:ext cx="2435252" cy="1418234"/>
            </a:xfrm>
            <a:prstGeom prst="rect">
              <a:avLst/>
            </a:prstGeom>
            <a:noFill/>
            <a:ln>
              <a:noFill/>
            </a:ln>
          </p:spPr>
        </p:pic>
        <p:pic>
          <p:nvPicPr>
            <p:cNvPr id="515" name="Google Shape;515;p9"/>
            <p:cNvPicPr preferRelativeResize="0"/>
            <p:nvPr/>
          </p:nvPicPr>
          <p:blipFill rotWithShape="1">
            <a:blip r:embed="rId7">
              <a:alphaModFix/>
            </a:blip>
            <a:srcRect b="0" l="-1849" r="-3847" t="0"/>
            <a:stretch/>
          </p:blipFill>
          <p:spPr>
            <a:xfrm>
              <a:off x="5742551" y="3040698"/>
              <a:ext cx="2716876" cy="714650"/>
            </a:xfrm>
            <a:prstGeom prst="rect">
              <a:avLst/>
            </a:prstGeom>
            <a:noFill/>
            <a:ln>
              <a:noFill/>
            </a:ln>
          </p:spPr>
        </p:pic>
        <p:pic>
          <p:nvPicPr>
            <p:cNvPr id="516" name="Google Shape;516;p9"/>
            <p:cNvPicPr preferRelativeResize="0"/>
            <p:nvPr/>
          </p:nvPicPr>
          <p:blipFill rotWithShape="1">
            <a:blip r:embed="rId8">
              <a:alphaModFix/>
            </a:blip>
            <a:srcRect b="0" l="280" r="-279" t="0"/>
            <a:stretch/>
          </p:blipFill>
          <p:spPr>
            <a:xfrm>
              <a:off x="11395392" y="5293420"/>
              <a:ext cx="3302847" cy="887151"/>
            </a:xfrm>
            <a:prstGeom prst="rect">
              <a:avLst/>
            </a:prstGeom>
            <a:noFill/>
            <a:ln>
              <a:noFill/>
            </a:ln>
          </p:spPr>
        </p:pic>
        <p:pic>
          <p:nvPicPr>
            <p:cNvPr descr="https://upload.wikimedia.org/wikipedia/commons/thumb/6/61/Goldman_Sachs.svg/2000px-Goldman_Sachs.svg.png" id="517" name="Google Shape;517;p9"/>
            <p:cNvPicPr preferRelativeResize="0"/>
            <p:nvPr/>
          </p:nvPicPr>
          <p:blipFill rotWithShape="1">
            <a:blip r:embed="rId9">
              <a:alphaModFix/>
            </a:blip>
            <a:srcRect b="0" l="0" r="0" t="0"/>
            <a:stretch/>
          </p:blipFill>
          <p:spPr>
            <a:xfrm>
              <a:off x="653833" y="2917657"/>
              <a:ext cx="1327480" cy="1327480"/>
            </a:xfrm>
            <a:prstGeom prst="rect">
              <a:avLst/>
            </a:prstGeom>
            <a:noFill/>
            <a:ln>
              <a:noFill/>
            </a:ln>
          </p:spPr>
        </p:pic>
        <p:pic>
          <p:nvPicPr>
            <p:cNvPr descr="https://i.forbesimg.com/media/lists/companies/kpmg_416x416.jpg" id="518" name="Google Shape;518;p9"/>
            <p:cNvPicPr preferRelativeResize="0"/>
            <p:nvPr/>
          </p:nvPicPr>
          <p:blipFill rotWithShape="1">
            <a:blip r:embed="rId10">
              <a:alphaModFix/>
            </a:blip>
            <a:srcRect b="26587" l="0" r="0" t="28854"/>
            <a:stretch/>
          </p:blipFill>
          <p:spPr>
            <a:xfrm>
              <a:off x="9423914" y="1191507"/>
              <a:ext cx="2562750" cy="1141925"/>
            </a:xfrm>
            <a:prstGeom prst="rect">
              <a:avLst/>
            </a:prstGeom>
            <a:noFill/>
            <a:ln>
              <a:noFill/>
            </a:ln>
          </p:spPr>
        </p:pic>
        <p:pic>
          <p:nvPicPr>
            <p:cNvPr descr="Image result for jp morgan logo" id="519" name="Google Shape;519;p9"/>
            <p:cNvPicPr preferRelativeResize="0"/>
            <p:nvPr/>
          </p:nvPicPr>
          <p:blipFill rotWithShape="1">
            <a:blip r:embed="rId11">
              <a:alphaModFix/>
            </a:blip>
            <a:srcRect b="0" l="0" r="0" t="0"/>
            <a:stretch/>
          </p:blipFill>
          <p:spPr>
            <a:xfrm>
              <a:off x="2126315" y="1154416"/>
              <a:ext cx="3577390" cy="894346"/>
            </a:xfrm>
            <a:prstGeom prst="rect">
              <a:avLst/>
            </a:prstGeom>
            <a:noFill/>
            <a:ln>
              <a:noFill/>
            </a:ln>
          </p:spPr>
        </p:pic>
        <p:pic>
          <p:nvPicPr>
            <p:cNvPr descr="Image result for west monroe partners" id="520" name="Google Shape;520;p9"/>
            <p:cNvPicPr preferRelativeResize="0"/>
            <p:nvPr/>
          </p:nvPicPr>
          <p:blipFill rotWithShape="1">
            <a:blip r:embed="rId12">
              <a:alphaModFix/>
            </a:blip>
            <a:srcRect b="0" l="0" r="0" t="0"/>
            <a:stretch/>
          </p:blipFill>
          <p:spPr>
            <a:xfrm>
              <a:off x="3314552" y="2188084"/>
              <a:ext cx="3978440" cy="778075"/>
            </a:xfrm>
            <a:prstGeom prst="rect">
              <a:avLst/>
            </a:prstGeom>
            <a:noFill/>
            <a:ln>
              <a:noFill/>
            </a:ln>
          </p:spPr>
        </p:pic>
        <p:pic>
          <p:nvPicPr>
            <p:cNvPr descr="https://encrypted-tbn0.gstatic.com/images?q=tbn:ANd9GcSw7dQqII4Ss9J8F-W8Ky8y-f5xghndIJB7HJIdIvkOPKaeEPHw" id="521" name="Google Shape;521;p9"/>
            <p:cNvPicPr preferRelativeResize="0"/>
            <p:nvPr/>
          </p:nvPicPr>
          <p:blipFill rotWithShape="1">
            <a:blip r:embed="rId13">
              <a:alphaModFix/>
            </a:blip>
            <a:srcRect b="0" l="0" r="0" t="0"/>
            <a:stretch/>
          </p:blipFill>
          <p:spPr>
            <a:xfrm>
              <a:off x="7741672" y="1938997"/>
              <a:ext cx="991042" cy="1035659"/>
            </a:xfrm>
            <a:prstGeom prst="rect">
              <a:avLst/>
            </a:prstGeom>
            <a:noFill/>
            <a:ln>
              <a:noFill/>
            </a:ln>
          </p:spPr>
        </p:pic>
        <p:pic>
          <p:nvPicPr>
            <p:cNvPr descr="Image result for teach for america" id="522" name="Google Shape;522;p9"/>
            <p:cNvPicPr preferRelativeResize="0"/>
            <p:nvPr/>
          </p:nvPicPr>
          <p:blipFill rotWithShape="1">
            <a:blip r:embed="rId14">
              <a:alphaModFix/>
            </a:blip>
            <a:srcRect b="0" l="0" r="0" t="0"/>
            <a:stretch/>
          </p:blipFill>
          <p:spPr>
            <a:xfrm>
              <a:off x="8513903" y="3964386"/>
              <a:ext cx="2880060" cy="1536032"/>
            </a:xfrm>
            <a:prstGeom prst="rect">
              <a:avLst/>
            </a:prstGeom>
            <a:noFill/>
            <a:ln>
              <a:noFill/>
            </a:ln>
          </p:spPr>
        </p:pic>
        <p:pic>
          <p:nvPicPr>
            <p:cNvPr id="523" name="Google Shape;523;p9"/>
            <p:cNvPicPr preferRelativeResize="0"/>
            <p:nvPr/>
          </p:nvPicPr>
          <p:blipFill rotWithShape="1">
            <a:blip r:embed="rId15">
              <a:alphaModFix/>
            </a:blip>
            <a:srcRect b="0" l="0" r="0" t="0"/>
            <a:stretch/>
          </p:blipFill>
          <p:spPr>
            <a:xfrm>
              <a:off x="9081079" y="2150359"/>
              <a:ext cx="2580317" cy="1026502"/>
            </a:xfrm>
            <a:prstGeom prst="rect">
              <a:avLst/>
            </a:prstGeom>
            <a:noFill/>
            <a:ln>
              <a:noFill/>
            </a:ln>
          </p:spPr>
        </p:pic>
      </p:grpSp>
      <p:pic>
        <p:nvPicPr>
          <p:cNvPr descr="A picture containing shape&#10;&#10;Description automatically generated" id="524" name="Google Shape;524;p9"/>
          <p:cNvPicPr preferRelativeResize="0"/>
          <p:nvPr/>
        </p:nvPicPr>
        <p:blipFill rotWithShape="1">
          <a:blip r:embed="rId16">
            <a:alphaModFix/>
          </a:blip>
          <a:srcRect b="0" l="0" r="0" t="0"/>
          <a:stretch/>
        </p:blipFill>
        <p:spPr>
          <a:xfrm>
            <a:off x="4788819" y="1664272"/>
            <a:ext cx="2743200" cy="420588"/>
          </a:xfrm>
          <a:prstGeom prst="rect">
            <a:avLst/>
          </a:prstGeom>
          <a:noFill/>
          <a:ln>
            <a:noFill/>
          </a:ln>
        </p:spPr>
      </p:pic>
      <p:pic>
        <p:nvPicPr>
          <p:cNvPr descr="Logo&#10;&#10;Description automatically generated" id="525" name="Google Shape;525;p9"/>
          <p:cNvPicPr preferRelativeResize="0"/>
          <p:nvPr/>
        </p:nvPicPr>
        <p:blipFill rotWithShape="1">
          <a:blip r:embed="rId17">
            <a:alphaModFix/>
          </a:blip>
          <a:srcRect b="0" l="0" r="0" t="0"/>
          <a:stretch/>
        </p:blipFill>
        <p:spPr>
          <a:xfrm>
            <a:off x="150071" y="4617376"/>
            <a:ext cx="2119746" cy="1162051"/>
          </a:xfrm>
          <a:prstGeom prst="rect">
            <a:avLst/>
          </a:prstGeom>
          <a:noFill/>
          <a:ln>
            <a:noFill/>
          </a:ln>
        </p:spPr>
      </p:pic>
      <p:pic>
        <p:nvPicPr>
          <p:cNvPr descr="Logo, company name&#10;&#10;Description automatically generated" id="526" name="Google Shape;526;p9"/>
          <p:cNvPicPr preferRelativeResize="0"/>
          <p:nvPr/>
        </p:nvPicPr>
        <p:blipFill rotWithShape="1">
          <a:blip r:embed="rId18">
            <a:alphaModFix/>
          </a:blip>
          <a:srcRect b="0" l="0" r="0" t="0"/>
          <a:stretch/>
        </p:blipFill>
        <p:spPr>
          <a:xfrm>
            <a:off x="10257938" y="1414375"/>
            <a:ext cx="1184885" cy="952955"/>
          </a:xfrm>
          <a:prstGeom prst="rect">
            <a:avLst/>
          </a:prstGeom>
          <a:noFill/>
          <a:ln>
            <a:noFill/>
          </a:ln>
        </p:spPr>
      </p:pic>
      <p:pic>
        <p:nvPicPr>
          <p:cNvPr descr="Logo&#10;&#10;Description automatically generated" id="527" name="Google Shape;527;p9"/>
          <p:cNvPicPr preferRelativeResize="0"/>
          <p:nvPr/>
        </p:nvPicPr>
        <p:blipFill rotWithShape="1">
          <a:blip r:embed="rId19">
            <a:alphaModFix/>
          </a:blip>
          <a:srcRect b="0" l="0" r="0" t="0"/>
          <a:stretch/>
        </p:blipFill>
        <p:spPr>
          <a:xfrm>
            <a:off x="2325252" y="4002402"/>
            <a:ext cx="2246744" cy="1265959"/>
          </a:xfrm>
          <a:prstGeom prst="rect">
            <a:avLst/>
          </a:prstGeom>
          <a:noFill/>
          <a:ln>
            <a:noFill/>
          </a:ln>
        </p:spPr>
      </p:pic>
      <p:sp>
        <p:nvSpPr>
          <p:cNvPr id="528" name="Google Shape;528;p9"/>
          <p:cNvSpPr txBox="1"/>
          <p:nvPr>
            <p:ph idx="1" type="body"/>
          </p:nvPr>
        </p:nvSpPr>
        <p:spPr>
          <a:xfrm>
            <a:off x="3915450" y="6422383"/>
            <a:ext cx="1414991"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Our Organization</a:t>
            </a:r>
            <a:endParaRPr/>
          </a:p>
        </p:txBody>
      </p:sp>
      <p:sp>
        <p:nvSpPr>
          <p:cNvPr id="529" name="Google Shape;529;p9"/>
          <p:cNvSpPr txBox="1"/>
          <p:nvPr>
            <p:ph idx="2" type="body"/>
          </p:nvPr>
        </p:nvSpPr>
        <p:spPr>
          <a:xfrm>
            <a:off x="5514134" y="6411799"/>
            <a:ext cx="1108075"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Our Members</a:t>
            </a:r>
            <a:endParaRPr/>
          </a:p>
        </p:txBody>
      </p:sp>
      <p:sp>
        <p:nvSpPr>
          <p:cNvPr id="530" name="Google Shape;530;p9"/>
          <p:cNvSpPr txBox="1"/>
          <p:nvPr>
            <p:ph idx="3" type="body"/>
          </p:nvPr>
        </p:nvSpPr>
        <p:spPr>
          <a:xfrm>
            <a:off x="7059901" y="6411799"/>
            <a:ext cx="1108075" cy="24611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00"/>
              <a:buNone/>
            </a:pPr>
            <a:r>
              <a:rPr lang="en-US"/>
              <a:t>Practice Case</a:t>
            </a:r>
            <a:endParaRPr/>
          </a:p>
        </p:txBody>
      </p:sp>
      <p:sp>
        <p:nvSpPr>
          <p:cNvPr id="531" name="Google Shape;531;p9"/>
          <p:cNvSpPr txBox="1"/>
          <p:nvPr>
            <p:ph idx="4" type="body"/>
          </p:nvPr>
        </p:nvSpPr>
        <p:spPr>
          <a:xfrm>
            <a:off x="8420922" y="6403638"/>
            <a:ext cx="1545767" cy="2594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chemeClr val="dk1"/>
                </a:solidFill>
              </a:rPr>
              <a:t>Application Process</a:t>
            </a:r>
            <a:endParaRPr>
              <a:solidFill>
                <a:schemeClr val="dk1"/>
              </a:solidFill>
            </a:endParaRPr>
          </a:p>
        </p:txBody>
      </p:sp>
      <p:sp>
        <p:nvSpPr>
          <p:cNvPr id="532" name="Google Shape;532;p9"/>
          <p:cNvSpPr txBox="1"/>
          <p:nvPr>
            <p:ph idx="5" type="body"/>
          </p:nvPr>
        </p:nvSpPr>
        <p:spPr>
          <a:xfrm>
            <a:off x="2422600" y="6411799"/>
            <a:ext cx="1108075" cy="24611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Our Mission</a:t>
            </a:r>
            <a:endParaRPr>
              <a:latin typeface="Times New Roman"/>
              <a:ea typeface="Times New Roman"/>
              <a:cs typeface="Times New Roman"/>
              <a:sym typeface="Times New Roman"/>
            </a:endParaRPr>
          </a:p>
        </p:txBody>
      </p:sp>
      <p:pic>
        <p:nvPicPr>
          <p:cNvPr descr="Logo&#10;&#10;Description automatically generated" id="533" name="Google Shape;533;p9"/>
          <p:cNvPicPr preferRelativeResize="0"/>
          <p:nvPr/>
        </p:nvPicPr>
        <p:blipFill rotWithShape="1">
          <a:blip r:embed="rId20">
            <a:alphaModFix/>
          </a:blip>
          <a:srcRect b="0" l="0" r="0" t="0"/>
          <a:stretch/>
        </p:blipFill>
        <p:spPr>
          <a:xfrm>
            <a:off x="10960015" y="3427851"/>
            <a:ext cx="1077133" cy="1063022"/>
          </a:xfrm>
          <a:prstGeom prst="rect">
            <a:avLst/>
          </a:prstGeom>
          <a:noFill/>
          <a:ln>
            <a:noFill/>
          </a:ln>
        </p:spPr>
      </p:pic>
      <p:pic>
        <p:nvPicPr>
          <p:cNvPr descr="Chart&#10;&#10;Description automatically generated" id="534" name="Google Shape;534;p9"/>
          <p:cNvPicPr preferRelativeResize="0"/>
          <p:nvPr/>
        </p:nvPicPr>
        <p:blipFill rotWithShape="1">
          <a:blip r:embed="rId21">
            <a:alphaModFix/>
          </a:blip>
          <a:srcRect b="0" l="0" r="0" t="0"/>
          <a:stretch/>
        </p:blipFill>
        <p:spPr>
          <a:xfrm>
            <a:off x="9766871" y="4002412"/>
            <a:ext cx="982134" cy="772584"/>
          </a:xfrm>
          <a:prstGeom prst="rect">
            <a:avLst/>
          </a:prstGeom>
          <a:noFill/>
          <a:ln>
            <a:noFill/>
          </a:ln>
        </p:spPr>
      </p:pic>
      <p:pic>
        <p:nvPicPr>
          <p:cNvPr id="535" name="Google Shape;535;p9"/>
          <p:cNvPicPr preferRelativeResize="0"/>
          <p:nvPr/>
        </p:nvPicPr>
        <p:blipFill rotWithShape="1">
          <a:blip r:embed="rId22">
            <a:alphaModFix/>
          </a:blip>
          <a:srcRect b="31645" l="0" r="-606" t="26506"/>
          <a:stretch/>
        </p:blipFill>
        <p:spPr>
          <a:xfrm>
            <a:off x="9881034" y="2474660"/>
            <a:ext cx="2156114" cy="896870"/>
          </a:xfrm>
          <a:prstGeom prst="rect">
            <a:avLst/>
          </a:prstGeom>
          <a:noFill/>
          <a:ln>
            <a:noFill/>
          </a:ln>
        </p:spPr>
      </p:pic>
      <p:pic>
        <p:nvPicPr>
          <p:cNvPr id="536" name="Google Shape;536;p9"/>
          <p:cNvPicPr preferRelativeResize="0"/>
          <p:nvPr/>
        </p:nvPicPr>
        <p:blipFill rotWithShape="1">
          <a:blip r:embed="rId23">
            <a:alphaModFix/>
          </a:blip>
          <a:srcRect b="0" l="0" r="0" t="0"/>
          <a:stretch/>
        </p:blipFill>
        <p:spPr>
          <a:xfrm>
            <a:off x="7059896" y="3311346"/>
            <a:ext cx="2743200" cy="555237"/>
          </a:xfrm>
          <a:prstGeom prst="rect">
            <a:avLst/>
          </a:prstGeom>
          <a:noFill/>
          <a:ln>
            <a:noFill/>
          </a:ln>
        </p:spPr>
      </p:pic>
      <p:pic>
        <p:nvPicPr>
          <p:cNvPr id="537" name="Google Shape;537;p9"/>
          <p:cNvPicPr preferRelativeResize="0"/>
          <p:nvPr/>
        </p:nvPicPr>
        <p:blipFill>
          <a:blip r:embed="rId24">
            <a:alphaModFix/>
          </a:blip>
          <a:stretch>
            <a:fillRect/>
          </a:stretch>
        </p:blipFill>
        <p:spPr>
          <a:xfrm>
            <a:off x="2467925" y="5268350"/>
            <a:ext cx="1638950" cy="656825"/>
          </a:xfrm>
          <a:prstGeom prst="rect">
            <a:avLst/>
          </a:prstGeom>
          <a:noFill/>
          <a:ln>
            <a:noFill/>
          </a:ln>
        </p:spPr>
      </p:pic>
      <p:pic>
        <p:nvPicPr>
          <p:cNvPr id="538" name="Google Shape;538;p9"/>
          <p:cNvPicPr preferRelativeResize="0"/>
          <p:nvPr/>
        </p:nvPicPr>
        <p:blipFill rotWithShape="1">
          <a:blip r:embed="rId25">
            <a:alphaModFix/>
          </a:blip>
          <a:srcRect b="30901" l="0" r="0" t="24507"/>
          <a:stretch/>
        </p:blipFill>
        <p:spPr>
          <a:xfrm>
            <a:off x="4402800" y="4937038"/>
            <a:ext cx="2452676" cy="60757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SCNO Colors">
      <a:dk1>
        <a:srgbClr val="000000"/>
      </a:dk1>
      <a:lt1>
        <a:srgbClr val="FFFFFF"/>
      </a:lt1>
      <a:dk2>
        <a:srgbClr val="44546A"/>
      </a:dk2>
      <a:lt2>
        <a:srgbClr val="E7E6E6"/>
      </a:lt2>
      <a:accent1>
        <a:srgbClr val="F47D20"/>
      </a:accent1>
      <a:accent2>
        <a:srgbClr val="011E3E"/>
      </a:accent2>
      <a:accent3>
        <a:srgbClr val="0075D6"/>
      </a:accent3>
      <a:accent4>
        <a:srgbClr val="66BAFF"/>
      </a:accent4>
      <a:accent5>
        <a:srgbClr val="CCE2F8"/>
      </a:accent5>
      <a:accent6>
        <a:srgbClr val="A5A5A5"/>
      </a:accent6>
      <a:hlink>
        <a:srgbClr val="C60000"/>
      </a:hlink>
      <a:folHlink>
        <a:srgbClr val="754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NO">
  <a:themeElements>
    <a:clrScheme name="SCNO Colors">
      <a:dk1>
        <a:srgbClr val="000000"/>
      </a:dk1>
      <a:lt1>
        <a:srgbClr val="FFFFFF"/>
      </a:lt1>
      <a:dk2>
        <a:srgbClr val="44546A"/>
      </a:dk2>
      <a:lt2>
        <a:srgbClr val="E7E6E6"/>
      </a:lt2>
      <a:accent1>
        <a:srgbClr val="F47D20"/>
      </a:accent1>
      <a:accent2>
        <a:srgbClr val="011E3E"/>
      </a:accent2>
      <a:accent3>
        <a:srgbClr val="0075D6"/>
      </a:accent3>
      <a:accent4>
        <a:srgbClr val="66BAFF"/>
      </a:accent4>
      <a:accent5>
        <a:srgbClr val="CCE2F8"/>
      </a:accent5>
      <a:accent6>
        <a:srgbClr val="A5A5A5"/>
      </a:accent6>
      <a:hlink>
        <a:srgbClr val="C60000"/>
      </a:hlink>
      <a:folHlink>
        <a:srgbClr val="754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2021-01-16T22:46:13Z</dcterms:created>
  <dc:creator>David Spencer</dc:creator>
</cp:coreProperties>
</file>